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278" r:id="rId3"/>
    <p:sldId id="279" r:id="rId4"/>
    <p:sldId id="282" r:id="rId5"/>
    <p:sldId id="264" r:id="rId6"/>
    <p:sldId id="280" r:id="rId7"/>
    <p:sldId id="275" r:id="rId8"/>
    <p:sldId id="281" r:id="rId9"/>
    <p:sldId id="265" r:id="rId10"/>
    <p:sldId id="277" r:id="rId11"/>
    <p:sldId id="267" r:id="rId12"/>
    <p:sldId id="268" r:id="rId13"/>
    <p:sldId id="269" r:id="rId14"/>
    <p:sldId id="270" r:id="rId15"/>
    <p:sldId id="273" r:id="rId16"/>
  </p:sldIdLst>
  <p:sldSz cx="14630400" cy="8229600"/>
  <p:notesSz cx="8229600" cy="14630400"/>
  <p:embeddedFontLst>
    <p:embeddedFont>
      <p:font typeface="Kanit Light" panose="020B0604020202020204" charset="0"/>
      <p:regular r:id="rId18"/>
    </p:embeddedFont>
    <p:embeddedFont>
      <p:font typeface="Platypi Medium" panose="020B0604020202020204" charset="0"/>
      <p:regular r:id="rId19"/>
    </p:embeddedFont>
    <p:embeddedFont>
      <p:font typeface="Martel San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332" autoAdjust="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EVOLUTION%20CA%20ETS%20ALGA%202019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 ALGA 2019 - 2024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Feuil1!$B$4</c:f>
              <c:strCache>
                <c:ptCount val="1"/>
                <c:pt idx="0">
                  <c:v>CHIFFRE D'AFFAIRES XOF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Feuil1!$C$4:$H$4</c:f>
              <c:numCache>
                <c:formatCode>_(* #,##0.00_);_(* \(#,##0.00\);_(* "-"??_);_(@_)</c:formatCode>
                <c:ptCount val="6"/>
                <c:pt idx="0">
                  <c:v>3502008162</c:v>
                </c:pt>
                <c:pt idx="1">
                  <c:v>3554460608</c:v>
                </c:pt>
                <c:pt idx="2">
                  <c:v>2829963191</c:v>
                </c:pt>
                <c:pt idx="3">
                  <c:v>2217236135</c:v>
                </c:pt>
                <c:pt idx="4">
                  <c:v>2157456187</c:v>
                </c:pt>
                <c:pt idx="5">
                  <c:v>1771790481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F-428F-B39A-42503291B260}"/>
            </c:ext>
          </c:extLst>
        </c:ser>
        <c:ser>
          <c:idx val="1"/>
          <c:order val="1"/>
          <c:tx>
            <c:strRef>
              <c:f>Feuil1!$B$5</c:f>
              <c:strCache>
                <c:ptCount val="1"/>
                <c:pt idx="0">
                  <c:v>ANNEES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Feuil1!$C$5:$H$5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F-428F-B39A-42503291B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0749887"/>
        <c:axId val="1700741151"/>
      </c:barChart>
      <c:catAx>
        <c:axId val="17007498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0741151"/>
        <c:crosses val="autoZero"/>
        <c:auto val="1"/>
        <c:lblAlgn val="ctr"/>
        <c:lblOffset val="100"/>
        <c:noMultiLvlLbl val="0"/>
      </c:catAx>
      <c:valAx>
        <c:axId val="170074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07498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020C0-4EB3-43B6-9AE8-7E85131E2AF3}" type="doc">
      <dgm:prSet loTypeId="urn:microsoft.com/office/officeart/2005/8/layout/hProcess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ABC4BC-0B6D-4C08-B121-D922B11C9620}">
      <dgm:prSet phldrT="[Texte]"/>
      <dgm:spPr/>
      <dgm:t>
        <a:bodyPr/>
        <a:lstStyle/>
        <a:p>
          <a:r>
            <a:rPr lang="fr-FR" dirty="0" smtClean="0"/>
            <a:t>1994-1997</a:t>
          </a:r>
          <a:endParaRPr lang="fr-FR" dirty="0"/>
        </a:p>
      </dgm:t>
    </dgm:pt>
    <dgm:pt modelId="{1F68A006-FAF1-4691-B6BF-12D78329FD4A}" type="parTrans" cxnId="{7E2B7926-C1E5-4201-878E-F68B14E8DBB7}">
      <dgm:prSet/>
      <dgm:spPr/>
      <dgm:t>
        <a:bodyPr/>
        <a:lstStyle/>
        <a:p>
          <a:endParaRPr lang="fr-FR"/>
        </a:p>
      </dgm:t>
    </dgm:pt>
    <dgm:pt modelId="{17CBF72B-8CA9-4200-86C1-B6011229A2CF}" type="sibTrans" cxnId="{7E2B7926-C1E5-4201-878E-F68B14E8DBB7}">
      <dgm:prSet/>
      <dgm:spPr/>
      <dgm:t>
        <a:bodyPr/>
        <a:lstStyle/>
        <a:p>
          <a:endParaRPr lang="fr-FR"/>
        </a:p>
      </dgm:t>
    </dgm:pt>
    <dgm:pt modelId="{C1812555-458A-422E-AF20-207C428E4B2C}">
      <dgm:prSet phldrT="[Texte]"/>
      <dgm:spPr/>
      <dgm:t>
        <a:bodyPr/>
        <a:lstStyle/>
        <a:p>
          <a:r>
            <a:rPr lang="fr-FR" dirty="0" smtClean="0"/>
            <a:t>Création ALGA</a:t>
          </a:r>
          <a:endParaRPr lang="fr-FR" dirty="0"/>
        </a:p>
      </dgm:t>
    </dgm:pt>
    <dgm:pt modelId="{C44C42F7-0582-43B9-B0FA-7E2B9A81C1C7}" type="parTrans" cxnId="{363B94F4-6FDB-44AF-8C48-4B8F1C6F9EEC}">
      <dgm:prSet/>
      <dgm:spPr/>
      <dgm:t>
        <a:bodyPr/>
        <a:lstStyle/>
        <a:p>
          <a:endParaRPr lang="fr-FR"/>
        </a:p>
      </dgm:t>
    </dgm:pt>
    <dgm:pt modelId="{3A94FADD-9D7E-4280-A61F-D1B2F880E0C1}" type="sibTrans" cxnId="{363B94F4-6FDB-44AF-8C48-4B8F1C6F9EEC}">
      <dgm:prSet/>
      <dgm:spPr/>
      <dgm:t>
        <a:bodyPr/>
        <a:lstStyle/>
        <a:p>
          <a:endParaRPr lang="fr-FR"/>
        </a:p>
      </dgm:t>
    </dgm:pt>
    <dgm:pt modelId="{6897FF1E-F605-4043-B3CB-8262AF5508B4}">
      <dgm:prSet phldrT="[Texte]"/>
      <dgm:spPr/>
      <dgm:t>
        <a:bodyPr/>
        <a:lstStyle/>
        <a:p>
          <a:r>
            <a:rPr lang="fr-FR" dirty="0" smtClean="0"/>
            <a:t>2005-2007</a:t>
          </a:r>
          <a:endParaRPr lang="fr-FR" dirty="0"/>
        </a:p>
      </dgm:t>
    </dgm:pt>
    <dgm:pt modelId="{F1E6837C-3C96-4738-9392-ADC93E92EF12}" type="parTrans" cxnId="{563D38D5-8CC8-4698-90C4-E3CC1426DA38}">
      <dgm:prSet/>
      <dgm:spPr/>
      <dgm:t>
        <a:bodyPr/>
        <a:lstStyle/>
        <a:p>
          <a:endParaRPr lang="fr-FR"/>
        </a:p>
      </dgm:t>
    </dgm:pt>
    <dgm:pt modelId="{B3ADF6F2-B531-4E63-B7AE-AD7129846DC2}" type="sibTrans" cxnId="{563D38D5-8CC8-4698-90C4-E3CC1426DA38}">
      <dgm:prSet/>
      <dgm:spPr/>
      <dgm:t>
        <a:bodyPr/>
        <a:lstStyle/>
        <a:p>
          <a:endParaRPr lang="fr-FR"/>
        </a:p>
      </dgm:t>
    </dgm:pt>
    <dgm:pt modelId="{1B734675-88F6-4E10-A59E-05315D76FBB2}">
      <dgm:prSet phldrT="[Texte]"/>
      <dgm:spPr/>
      <dgm:t>
        <a:bodyPr/>
        <a:lstStyle/>
        <a:p>
          <a:r>
            <a:rPr lang="fr-FR" dirty="0" smtClean="0"/>
            <a:t>Début travaux avec Orange, RTS1 et Expresso</a:t>
          </a:r>
          <a:endParaRPr lang="fr-FR" dirty="0"/>
        </a:p>
      </dgm:t>
    </dgm:pt>
    <dgm:pt modelId="{7FDD4F2B-6BEA-4D32-8544-D69234AEF2EF}" type="parTrans" cxnId="{5EF60E46-021A-4F31-A726-AA7E897EAF2A}">
      <dgm:prSet/>
      <dgm:spPr/>
      <dgm:t>
        <a:bodyPr/>
        <a:lstStyle/>
        <a:p>
          <a:endParaRPr lang="fr-FR"/>
        </a:p>
      </dgm:t>
    </dgm:pt>
    <dgm:pt modelId="{708BF4B9-A1CD-40B3-8605-4B25D49E0E10}" type="sibTrans" cxnId="{5EF60E46-021A-4F31-A726-AA7E897EAF2A}">
      <dgm:prSet/>
      <dgm:spPr/>
      <dgm:t>
        <a:bodyPr/>
        <a:lstStyle/>
        <a:p>
          <a:endParaRPr lang="fr-FR"/>
        </a:p>
      </dgm:t>
    </dgm:pt>
    <dgm:pt modelId="{1130A994-4F7B-43B3-9681-9C3560105031}">
      <dgm:prSet phldrT="[Texte]"/>
      <dgm:spPr/>
      <dgm:t>
        <a:bodyPr/>
        <a:lstStyle/>
        <a:p>
          <a:r>
            <a:rPr lang="fr-FR" dirty="0" smtClean="0"/>
            <a:t>Partenariat avec TIGO et  Orange Mali</a:t>
          </a:r>
          <a:endParaRPr lang="fr-FR" dirty="0"/>
        </a:p>
      </dgm:t>
    </dgm:pt>
    <dgm:pt modelId="{8B93951C-FDDE-419E-B609-E25EB0D10983}" type="parTrans" cxnId="{5E42D2A0-3ADC-4B84-BF53-837506E4D5A3}">
      <dgm:prSet/>
      <dgm:spPr/>
      <dgm:t>
        <a:bodyPr/>
        <a:lstStyle/>
        <a:p>
          <a:endParaRPr lang="fr-FR"/>
        </a:p>
      </dgm:t>
    </dgm:pt>
    <dgm:pt modelId="{E67A3950-D9B1-459B-8583-04C53891A669}" type="sibTrans" cxnId="{5E42D2A0-3ADC-4B84-BF53-837506E4D5A3}">
      <dgm:prSet/>
      <dgm:spPr/>
      <dgm:t>
        <a:bodyPr/>
        <a:lstStyle/>
        <a:p>
          <a:endParaRPr lang="fr-FR"/>
        </a:p>
      </dgm:t>
    </dgm:pt>
    <dgm:pt modelId="{32B478B2-3C46-4B2A-A568-35B3A998443D}">
      <dgm:prSet phldrT="[Texte]"/>
      <dgm:spPr/>
      <dgm:t>
        <a:bodyPr/>
        <a:lstStyle/>
        <a:p>
          <a:r>
            <a:rPr lang="fr-FR" dirty="0" smtClean="0"/>
            <a:t>2016-2017</a:t>
          </a:r>
          <a:endParaRPr lang="fr-FR" dirty="0"/>
        </a:p>
      </dgm:t>
    </dgm:pt>
    <dgm:pt modelId="{AF82B821-C14F-4154-BE5C-47C7A57C0FBC}" type="parTrans" cxnId="{F7E72DA3-516B-4B85-8FF3-6E8B4611B14D}">
      <dgm:prSet/>
      <dgm:spPr/>
      <dgm:t>
        <a:bodyPr/>
        <a:lstStyle/>
        <a:p>
          <a:endParaRPr lang="fr-FR"/>
        </a:p>
      </dgm:t>
    </dgm:pt>
    <dgm:pt modelId="{58813485-67DC-4C15-9485-E70F1DB53415}" type="sibTrans" cxnId="{F7E72DA3-516B-4B85-8FF3-6E8B4611B14D}">
      <dgm:prSet/>
      <dgm:spPr/>
      <dgm:t>
        <a:bodyPr/>
        <a:lstStyle/>
        <a:p>
          <a:endParaRPr lang="fr-FR"/>
        </a:p>
      </dgm:t>
    </dgm:pt>
    <dgm:pt modelId="{9064543D-804A-46B1-AD80-5E11AA46A7FA}">
      <dgm:prSet phldrT="[Texte]"/>
      <dgm:spPr/>
      <dgm:t>
        <a:bodyPr/>
        <a:lstStyle/>
        <a:p>
          <a:r>
            <a:rPr lang="fr-FR" dirty="0" smtClean="0"/>
            <a:t>Convention avec Ericsson et Orange Bissau</a:t>
          </a:r>
          <a:endParaRPr lang="fr-FR" dirty="0"/>
        </a:p>
      </dgm:t>
    </dgm:pt>
    <dgm:pt modelId="{89A55697-58BD-44E0-9D0B-912DA1890C40}" type="parTrans" cxnId="{E2D86ECF-206A-42FD-B1F6-36312DBFF0DD}">
      <dgm:prSet/>
      <dgm:spPr/>
      <dgm:t>
        <a:bodyPr/>
        <a:lstStyle/>
        <a:p>
          <a:endParaRPr lang="fr-FR"/>
        </a:p>
      </dgm:t>
    </dgm:pt>
    <dgm:pt modelId="{DA8A90F5-994D-4594-8D5A-B5CFA58A5E90}" type="sibTrans" cxnId="{E2D86ECF-206A-42FD-B1F6-36312DBFF0DD}">
      <dgm:prSet/>
      <dgm:spPr/>
      <dgm:t>
        <a:bodyPr/>
        <a:lstStyle/>
        <a:p>
          <a:endParaRPr lang="fr-FR"/>
        </a:p>
      </dgm:t>
    </dgm:pt>
    <dgm:pt modelId="{0627B06D-1250-4C26-A08C-7FEB88971D47}">
      <dgm:prSet phldrT="[Texte]"/>
      <dgm:spPr/>
      <dgm:t>
        <a:bodyPr/>
        <a:lstStyle/>
        <a:p>
          <a:r>
            <a:rPr lang="fr-FR" dirty="0" smtClean="0"/>
            <a:t>Agrément ADIE, SDE et ONAS</a:t>
          </a:r>
          <a:endParaRPr lang="fr-FR" dirty="0"/>
        </a:p>
      </dgm:t>
    </dgm:pt>
    <dgm:pt modelId="{2D00974F-E99C-4F0F-AB9A-601E25C2CA17}" type="parTrans" cxnId="{6627C01D-A59C-4EEF-A68F-DF24EC048A10}">
      <dgm:prSet/>
      <dgm:spPr/>
      <dgm:t>
        <a:bodyPr/>
        <a:lstStyle/>
        <a:p>
          <a:endParaRPr lang="fr-FR"/>
        </a:p>
      </dgm:t>
    </dgm:pt>
    <dgm:pt modelId="{44DACC39-D55F-488F-98E8-493F056F0B5E}" type="sibTrans" cxnId="{6627C01D-A59C-4EEF-A68F-DF24EC048A10}">
      <dgm:prSet/>
      <dgm:spPr/>
      <dgm:t>
        <a:bodyPr/>
        <a:lstStyle/>
        <a:p>
          <a:endParaRPr lang="fr-FR"/>
        </a:p>
      </dgm:t>
    </dgm:pt>
    <dgm:pt modelId="{D15F9FAF-033B-4C8C-8820-C8341A75A111}">
      <dgm:prSet phldrT="[Texte]"/>
      <dgm:spPr/>
      <dgm:t>
        <a:bodyPr/>
        <a:lstStyle/>
        <a:p>
          <a:r>
            <a:rPr lang="fr-FR" dirty="0" smtClean="0"/>
            <a:t>Accord cadre Orange</a:t>
          </a:r>
          <a:endParaRPr lang="fr-FR" dirty="0"/>
        </a:p>
      </dgm:t>
    </dgm:pt>
    <dgm:pt modelId="{089A87A8-69A1-45C8-B64C-77B5D745505F}" type="parTrans" cxnId="{0AF5C579-4F06-4B45-B707-745C3460CE62}">
      <dgm:prSet/>
      <dgm:spPr/>
      <dgm:t>
        <a:bodyPr/>
        <a:lstStyle/>
        <a:p>
          <a:endParaRPr lang="fr-FR"/>
        </a:p>
      </dgm:t>
    </dgm:pt>
    <dgm:pt modelId="{9640BC6A-D684-49AA-8C01-01E284FBC435}" type="sibTrans" cxnId="{0AF5C579-4F06-4B45-B707-745C3460CE62}">
      <dgm:prSet/>
      <dgm:spPr/>
      <dgm:t>
        <a:bodyPr/>
        <a:lstStyle/>
        <a:p>
          <a:endParaRPr lang="fr-FR"/>
        </a:p>
      </dgm:t>
    </dgm:pt>
    <dgm:pt modelId="{61F727A6-07DD-4A2F-9E93-943D8C7CB74F}" type="pres">
      <dgm:prSet presAssocID="{526020C0-4EB3-43B6-9AE8-7E85131E2A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9FE91E-DF5F-48E3-B5D6-436152F45E61}" type="pres">
      <dgm:prSet presAssocID="{39ABC4BC-0B6D-4C08-B121-D922B11C9620}" presName="compNode" presStyleCnt="0"/>
      <dgm:spPr/>
    </dgm:pt>
    <dgm:pt modelId="{E449C3CB-9278-4DC0-AB9A-492046F865DD}" type="pres">
      <dgm:prSet presAssocID="{39ABC4BC-0B6D-4C08-B121-D922B11C9620}" presName="noGeometry" presStyleCnt="0"/>
      <dgm:spPr/>
    </dgm:pt>
    <dgm:pt modelId="{5F3598AC-A9B0-46D3-89ED-64439969F35F}" type="pres">
      <dgm:prSet presAssocID="{39ABC4BC-0B6D-4C08-B121-D922B11C962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6D146B-A914-438D-B1E7-F738CA2D597C}" type="pres">
      <dgm:prSet presAssocID="{39ABC4BC-0B6D-4C08-B121-D922B11C9620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C753E184-481D-4CFC-A7AD-4FC7640BFDB3}" type="pres">
      <dgm:prSet presAssocID="{39ABC4BC-0B6D-4C08-B121-D922B11C96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E5BB94-4CA9-48D3-A1FE-01B77C88A48D}" type="pres">
      <dgm:prSet presAssocID="{39ABC4BC-0B6D-4C08-B121-D922B11C9620}" presName="aSpace" presStyleCnt="0"/>
      <dgm:spPr/>
    </dgm:pt>
    <dgm:pt modelId="{92385C61-38EA-4B5B-AB3B-DB02112ABB9E}" type="pres">
      <dgm:prSet presAssocID="{6897FF1E-F605-4043-B3CB-8262AF5508B4}" presName="compNode" presStyleCnt="0"/>
      <dgm:spPr/>
    </dgm:pt>
    <dgm:pt modelId="{9A8FFAFC-39E2-490F-9D09-5650EC9D6F1E}" type="pres">
      <dgm:prSet presAssocID="{6897FF1E-F605-4043-B3CB-8262AF5508B4}" presName="noGeometry" presStyleCnt="0"/>
      <dgm:spPr/>
    </dgm:pt>
    <dgm:pt modelId="{100BAC29-B1E4-4021-BF64-89E69F278415}" type="pres">
      <dgm:prSet presAssocID="{6897FF1E-F605-4043-B3CB-8262AF5508B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0A33A-A02A-4C82-8AE1-1779E4C379F8}" type="pres">
      <dgm:prSet presAssocID="{6897FF1E-F605-4043-B3CB-8262AF5508B4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8CAB33BA-5829-41B1-9F04-6EEEF07D65A0}" type="pres">
      <dgm:prSet presAssocID="{6897FF1E-F605-4043-B3CB-8262AF5508B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E1D8B-585F-4A82-B029-444C937921A7}" type="pres">
      <dgm:prSet presAssocID="{6897FF1E-F605-4043-B3CB-8262AF5508B4}" presName="aSpace" presStyleCnt="0"/>
      <dgm:spPr/>
    </dgm:pt>
    <dgm:pt modelId="{694251A1-740C-4233-BD30-59CE6D066D4E}" type="pres">
      <dgm:prSet presAssocID="{32B478B2-3C46-4B2A-A568-35B3A998443D}" presName="compNode" presStyleCnt="0"/>
      <dgm:spPr/>
    </dgm:pt>
    <dgm:pt modelId="{BFA7B506-3056-414C-9F71-D6ECD7E6350D}" type="pres">
      <dgm:prSet presAssocID="{32B478B2-3C46-4B2A-A568-35B3A998443D}" presName="noGeometry" presStyleCnt="0"/>
      <dgm:spPr/>
    </dgm:pt>
    <dgm:pt modelId="{1BD31241-EBE3-4E0C-92E1-12EB1FF3EBAE}" type="pres">
      <dgm:prSet presAssocID="{32B478B2-3C46-4B2A-A568-35B3A998443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316CE-0B1C-4E77-99B2-FDA2323A14E3}" type="pres">
      <dgm:prSet presAssocID="{32B478B2-3C46-4B2A-A568-35B3A998443D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1CC6959B-2646-495D-857B-B0ABA83BB583}" type="pres">
      <dgm:prSet presAssocID="{32B478B2-3C46-4B2A-A568-35B3A998443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D86ECF-206A-42FD-B1F6-36312DBFF0DD}" srcId="{32B478B2-3C46-4B2A-A568-35B3A998443D}" destId="{9064543D-804A-46B1-AD80-5E11AA46A7FA}" srcOrd="0" destOrd="0" parTransId="{89A55697-58BD-44E0-9D0B-912DA1890C40}" sibTransId="{DA8A90F5-994D-4594-8D5A-B5CFA58A5E90}"/>
    <dgm:cxn modelId="{5A097C5B-826F-44F3-BA58-347F148F914D}" type="presOf" srcId="{9064543D-804A-46B1-AD80-5E11AA46A7FA}" destId="{1BD31241-EBE3-4E0C-92E1-12EB1FF3EBAE}" srcOrd="0" destOrd="0" presId="urn:microsoft.com/office/officeart/2005/8/layout/hProcess6"/>
    <dgm:cxn modelId="{73136435-6AA0-41CF-944B-4D2DAB7215AE}" type="presOf" srcId="{0627B06D-1250-4C26-A08C-7FEB88971D47}" destId="{1BD31241-EBE3-4E0C-92E1-12EB1FF3EBAE}" srcOrd="0" destOrd="1" presId="urn:microsoft.com/office/officeart/2005/8/layout/hProcess6"/>
    <dgm:cxn modelId="{6394F7EF-10F0-4A62-9CA3-BAB23C0A6C04}" type="presOf" srcId="{39ABC4BC-0B6D-4C08-B121-D922B11C9620}" destId="{C753E184-481D-4CFC-A7AD-4FC7640BFDB3}" srcOrd="0" destOrd="0" presId="urn:microsoft.com/office/officeart/2005/8/layout/hProcess6"/>
    <dgm:cxn modelId="{0279DBA2-F127-448F-8DD5-02E6A2A8B59A}" type="presOf" srcId="{1130A994-4F7B-43B3-9681-9C3560105031}" destId="{3D00A33A-A02A-4C82-8AE1-1779E4C379F8}" srcOrd="1" destOrd="1" presId="urn:microsoft.com/office/officeart/2005/8/layout/hProcess6"/>
    <dgm:cxn modelId="{99F529F9-CA96-458C-9AA9-1B278115D787}" type="presOf" srcId="{1130A994-4F7B-43B3-9681-9C3560105031}" destId="{100BAC29-B1E4-4021-BF64-89E69F278415}" srcOrd="0" destOrd="1" presId="urn:microsoft.com/office/officeart/2005/8/layout/hProcess6"/>
    <dgm:cxn modelId="{5E42D2A0-3ADC-4B84-BF53-837506E4D5A3}" srcId="{6897FF1E-F605-4043-B3CB-8262AF5508B4}" destId="{1130A994-4F7B-43B3-9681-9C3560105031}" srcOrd="1" destOrd="0" parTransId="{8B93951C-FDDE-419E-B609-E25EB0D10983}" sibTransId="{E67A3950-D9B1-459B-8583-04C53891A669}"/>
    <dgm:cxn modelId="{C8857F84-3A0A-49A3-A67D-37912DF4A2D7}" type="presOf" srcId="{0627B06D-1250-4C26-A08C-7FEB88971D47}" destId="{83D316CE-0B1C-4E77-99B2-FDA2323A14E3}" srcOrd="1" destOrd="1" presId="urn:microsoft.com/office/officeart/2005/8/layout/hProcess6"/>
    <dgm:cxn modelId="{FBFF25E2-9AE1-49F7-BBED-D15BA7EF3CFD}" type="presOf" srcId="{D15F9FAF-033B-4C8C-8820-C8341A75A111}" destId="{5F3598AC-A9B0-46D3-89ED-64439969F35F}" srcOrd="0" destOrd="1" presId="urn:microsoft.com/office/officeart/2005/8/layout/hProcess6"/>
    <dgm:cxn modelId="{5FB921AD-059B-4F17-A368-69FA7EDC0153}" type="presOf" srcId="{1B734675-88F6-4E10-A59E-05315D76FBB2}" destId="{100BAC29-B1E4-4021-BF64-89E69F278415}" srcOrd="0" destOrd="0" presId="urn:microsoft.com/office/officeart/2005/8/layout/hProcess6"/>
    <dgm:cxn modelId="{563D38D5-8CC8-4698-90C4-E3CC1426DA38}" srcId="{526020C0-4EB3-43B6-9AE8-7E85131E2AF3}" destId="{6897FF1E-F605-4043-B3CB-8262AF5508B4}" srcOrd="1" destOrd="0" parTransId="{F1E6837C-3C96-4738-9392-ADC93E92EF12}" sibTransId="{B3ADF6F2-B531-4E63-B7AE-AD7129846DC2}"/>
    <dgm:cxn modelId="{6627C01D-A59C-4EEF-A68F-DF24EC048A10}" srcId="{32B478B2-3C46-4B2A-A568-35B3A998443D}" destId="{0627B06D-1250-4C26-A08C-7FEB88971D47}" srcOrd="1" destOrd="0" parTransId="{2D00974F-E99C-4F0F-AB9A-601E25C2CA17}" sibTransId="{44DACC39-D55F-488F-98E8-493F056F0B5E}"/>
    <dgm:cxn modelId="{F7E72DA3-516B-4B85-8FF3-6E8B4611B14D}" srcId="{526020C0-4EB3-43B6-9AE8-7E85131E2AF3}" destId="{32B478B2-3C46-4B2A-A568-35B3A998443D}" srcOrd="2" destOrd="0" parTransId="{AF82B821-C14F-4154-BE5C-47C7A57C0FBC}" sibTransId="{58813485-67DC-4C15-9485-E70F1DB53415}"/>
    <dgm:cxn modelId="{0AF5C579-4F06-4B45-B707-745C3460CE62}" srcId="{39ABC4BC-0B6D-4C08-B121-D922B11C9620}" destId="{D15F9FAF-033B-4C8C-8820-C8341A75A111}" srcOrd="1" destOrd="0" parTransId="{089A87A8-69A1-45C8-B64C-77B5D745505F}" sibTransId="{9640BC6A-D684-49AA-8C01-01E284FBC435}"/>
    <dgm:cxn modelId="{567FE4DA-F4C7-4A36-BB17-571761836BA5}" type="presOf" srcId="{C1812555-458A-422E-AF20-207C428E4B2C}" destId="{2C6D146B-A914-438D-B1E7-F738CA2D597C}" srcOrd="1" destOrd="0" presId="urn:microsoft.com/office/officeart/2005/8/layout/hProcess6"/>
    <dgm:cxn modelId="{363B94F4-6FDB-44AF-8C48-4B8F1C6F9EEC}" srcId="{39ABC4BC-0B6D-4C08-B121-D922B11C9620}" destId="{C1812555-458A-422E-AF20-207C428E4B2C}" srcOrd="0" destOrd="0" parTransId="{C44C42F7-0582-43B9-B0FA-7E2B9A81C1C7}" sibTransId="{3A94FADD-9D7E-4280-A61F-D1B2F880E0C1}"/>
    <dgm:cxn modelId="{5EF60E46-021A-4F31-A726-AA7E897EAF2A}" srcId="{6897FF1E-F605-4043-B3CB-8262AF5508B4}" destId="{1B734675-88F6-4E10-A59E-05315D76FBB2}" srcOrd="0" destOrd="0" parTransId="{7FDD4F2B-6BEA-4D32-8544-D69234AEF2EF}" sibTransId="{708BF4B9-A1CD-40B3-8605-4B25D49E0E10}"/>
    <dgm:cxn modelId="{9C11043B-3AB4-4284-9FC1-620EED6D80DA}" type="presOf" srcId="{9064543D-804A-46B1-AD80-5E11AA46A7FA}" destId="{83D316CE-0B1C-4E77-99B2-FDA2323A14E3}" srcOrd="1" destOrd="0" presId="urn:microsoft.com/office/officeart/2005/8/layout/hProcess6"/>
    <dgm:cxn modelId="{AD5CFAE3-2CD8-4264-9CFE-5FD3930E5261}" type="presOf" srcId="{526020C0-4EB3-43B6-9AE8-7E85131E2AF3}" destId="{61F727A6-07DD-4A2F-9E93-943D8C7CB74F}" srcOrd="0" destOrd="0" presId="urn:microsoft.com/office/officeart/2005/8/layout/hProcess6"/>
    <dgm:cxn modelId="{7E2B7926-C1E5-4201-878E-F68B14E8DBB7}" srcId="{526020C0-4EB3-43B6-9AE8-7E85131E2AF3}" destId="{39ABC4BC-0B6D-4C08-B121-D922B11C9620}" srcOrd="0" destOrd="0" parTransId="{1F68A006-FAF1-4691-B6BF-12D78329FD4A}" sibTransId="{17CBF72B-8CA9-4200-86C1-B6011229A2CF}"/>
    <dgm:cxn modelId="{09CA041A-1C39-4F35-83FF-DFA4DDC5AE58}" type="presOf" srcId="{32B478B2-3C46-4B2A-A568-35B3A998443D}" destId="{1CC6959B-2646-495D-857B-B0ABA83BB583}" srcOrd="0" destOrd="0" presId="urn:microsoft.com/office/officeart/2005/8/layout/hProcess6"/>
    <dgm:cxn modelId="{BDA42D50-FB31-40F8-86B4-29F00BE1F985}" type="presOf" srcId="{D15F9FAF-033B-4C8C-8820-C8341A75A111}" destId="{2C6D146B-A914-438D-B1E7-F738CA2D597C}" srcOrd="1" destOrd="1" presId="urn:microsoft.com/office/officeart/2005/8/layout/hProcess6"/>
    <dgm:cxn modelId="{2BB2F23F-800E-4A39-B75A-D712A87A49D0}" type="presOf" srcId="{1B734675-88F6-4E10-A59E-05315D76FBB2}" destId="{3D00A33A-A02A-4C82-8AE1-1779E4C379F8}" srcOrd="1" destOrd="0" presId="urn:microsoft.com/office/officeart/2005/8/layout/hProcess6"/>
    <dgm:cxn modelId="{4DD1B2CF-F6A8-4D79-B5A5-AC9D881EB3D3}" type="presOf" srcId="{6897FF1E-F605-4043-B3CB-8262AF5508B4}" destId="{8CAB33BA-5829-41B1-9F04-6EEEF07D65A0}" srcOrd="0" destOrd="0" presId="urn:microsoft.com/office/officeart/2005/8/layout/hProcess6"/>
    <dgm:cxn modelId="{6836034A-04E7-48D8-98D0-03FE7ADC46AA}" type="presOf" srcId="{C1812555-458A-422E-AF20-207C428E4B2C}" destId="{5F3598AC-A9B0-46D3-89ED-64439969F35F}" srcOrd="0" destOrd="0" presId="urn:microsoft.com/office/officeart/2005/8/layout/hProcess6"/>
    <dgm:cxn modelId="{4201FDF2-665F-456F-AEAB-9BE928CC7E50}" type="presParOf" srcId="{61F727A6-07DD-4A2F-9E93-943D8C7CB74F}" destId="{1B9FE91E-DF5F-48E3-B5D6-436152F45E61}" srcOrd="0" destOrd="0" presId="urn:microsoft.com/office/officeart/2005/8/layout/hProcess6"/>
    <dgm:cxn modelId="{23BC87FB-A84F-4791-A77E-0C5C46573731}" type="presParOf" srcId="{1B9FE91E-DF5F-48E3-B5D6-436152F45E61}" destId="{E449C3CB-9278-4DC0-AB9A-492046F865DD}" srcOrd="0" destOrd="0" presId="urn:microsoft.com/office/officeart/2005/8/layout/hProcess6"/>
    <dgm:cxn modelId="{99538422-9B3E-4BE1-9214-588400744F9E}" type="presParOf" srcId="{1B9FE91E-DF5F-48E3-B5D6-436152F45E61}" destId="{5F3598AC-A9B0-46D3-89ED-64439969F35F}" srcOrd="1" destOrd="0" presId="urn:microsoft.com/office/officeart/2005/8/layout/hProcess6"/>
    <dgm:cxn modelId="{D13DBD6D-1874-4982-8C5E-E0FB02D28B09}" type="presParOf" srcId="{1B9FE91E-DF5F-48E3-B5D6-436152F45E61}" destId="{2C6D146B-A914-438D-B1E7-F738CA2D597C}" srcOrd="2" destOrd="0" presId="urn:microsoft.com/office/officeart/2005/8/layout/hProcess6"/>
    <dgm:cxn modelId="{CA69E8BB-58E0-48A8-B711-8B9E84E3B233}" type="presParOf" srcId="{1B9FE91E-DF5F-48E3-B5D6-436152F45E61}" destId="{C753E184-481D-4CFC-A7AD-4FC7640BFDB3}" srcOrd="3" destOrd="0" presId="urn:microsoft.com/office/officeart/2005/8/layout/hProcess6"/>
    <dgm:cxn modelId="{AF79B63E-98AE-4AAE-85FF-5B2622C03202}" type="presParOf" srcId="{61F727A6-07DD-4A2F-9E93-943D8C7CB74F}" destId="{2BE5BB94-4CA9-48D3-A1FE-01B77C88A48D}" srcOrd="1" destOrd="0" presId="urn:microsoft.com/office/officeart/2005/8/layout/hProcess6"/>
    <dgm:cxn modelId="{FD93D4A8-6E9C-4A51-828A-81C6D187A692}" type="presParOf" srcId="{61F727A6-07DD-4A2F-9E93-943D8C7CB74F}" destId="{92385C61-38EA-4B5B-AB3B-DB02112ABB9E}" srcOrd="2" destOrd="0" presId="urn:microsoft.com/office/officeart/2005/8/layout/hProcess6"/>
    <dgm:cxn modelId="{0CC8EDD0-1E9E-4E60-85DB-01EEBF5885EF}" type="presParOf" srcId="{92385C61-38EA-4B5B-AB3B-DB02112ABB9E}" destId="{9A8FFAFC-39E2-490F-9D09-5650EC9D6F1E}" srcOrd="0" destOrd="0" presId="urn:microsoft.com/office/officeart/2005/8/layout/hProcess6"/>
    <dgm:cxn modelId="{CAE0CB8B-915B-4CD4-A889-D890403D7D38}" type="presParOf" srcId="{92385C61-38EA-4B5B-AB3B-DB02112ABB9E}" destId="{100BAC29-B1E4-4021-BF64-89E69F278415}" srcOrd="1" destOrd="0" presId="urn:microsoft.com/office/officeart/2005/8/layout/hProcess6"/>
    <dgm:cxn modelId="{1102847A-7DA4-4F00-AAFF-F0FA5F462AC9}" type="presParOf" srcId="{92385C61-38EA-4B5B-AB3B-DB02112ABB9E}" destId="{3D00A33A-A02A-4C82-8AE1-1779E4C379F8}" srcOrd="2" destOrd="0" presId="urn:microsoft.com/office/officeart/2005/8/layout/hProcess6"/>
    <dgm:cxn modelId="{65508D87-8B08-4482-9804-79E5CCCEDB0D}" type="presParOf" srcId="{92385C61-38EA-4B5B-AB3B-DB02112ABB9E}" destId="{8CAB33BA-5829-41B1-9F04-6EEEF07D65A0}" srcOrd="3" destOrd="0" presId="urn:microsoft.com/office/officeart/2005/8/layout/hProcess6"/>
    <dgm:cxn modelId="{4CFC4E11-C8DC-42BE-BA6B-4A57CEA5D946}" type="presParOf" srcId="{61F727A6-07DD-4A2F-9E93-943D8C7CB74F}" destId="{685E1D8B-585F-4A82-B029-444C937921A7}" srcOrd="3" destOrd="0" presId="urn:microsoft.com/office/officeart/2005/8/layout/hProcess6"/>
    <dgm:cxn modelId="{9CC27301-03B1-4CF2-B3D2-FC70A361B840}" type="presParOf" srcId="{61F727A6-07DD-4A2F-9E93-943D8C7CB74F}" destId="{694251A1-740C-4233-BD30-59CE6D066D4E}" srcOrd="4" destOrd="0" presId="urn:microsoft.com/office/officeart/2005/8/layout/hProcess6"/>
    <dgm:cxn modelId="{9E482C6A-7575-441D-B3D9-D373D0225EC4}" type="presParOf" srcId="{694251A1-740C-4233-BD30-59CE6D066D4E}" destId="{BFA7B506-3056-414C-9F71-D6ECD7E6350D}" srcOrd="0" destOrd="0" presId="urn:microsoft.com/office/officeart/2005/8/layout/hProcess6"/>
    <dgm:cxn modelId="{72BCDD50-A353-41A4-B0F6-3496B0715AA8}" type="presParOf" srcId="{694251A1-740C-4233-BD30-59CE6D066D4E}" destId="{1BD31241-EBE3-4E0C-92E1-12EB1FF3EBAE}" srcOrd="1" destOrd="0" presId="urn:microsoft.com/office/officeart/2005/8/layout/hProcess6"/>
    <dgm:cxn modelId="{F47AF2C2-BEEB-4C00-93C0-76991491B839}" type="presParOf" srcId="{694251A1-740C-4233-BD30-59CE6D066D4E}" destId="{83D316CE-0B1C-4E77-99B2-FDA2323A14E3}" srcOrd="2" destOrd="0" presId="urn:microsoft.com/office/officeart/2005/8/layout/hProcess6"/>
    <dgm:cxn modelId="{18F9706A-5484-48F9-94A3-60C02DC0D7C6}" type="presParOf" srcId="{694251A1-740C-4233-BD30-59CE6D066D4E}" destId="{1CC6959B-2646-495D-857B-B0ABA83BB58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020C0-4EB3-43B6-9AE8-7E85131E2AF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ABC4BC-0B6D-4C08-B121-D922B11C9620}">
      <dgm:prSet phldrT="[Texte]"/>
      <dgm:spPr/>
      <dgm:t>
        <a:bodyPr/>
        <a:lstStyle/>
        <a:p>
          <a:r>
            <a:rPr lang="fr-FR" dirty="0" smtClean="0"/>
            <a:t>2018-2019</a:t>
          </a:r>
          <a:endParaRPr lang="fr-FR" dirty="0"/>
        </a:p>
      </dgm:t>
    </dgm:pt>
    <dgm:pt modelId="{1F68A006-FAF1-4691-B6BF-12D78329FD4A}" type="parTrans" cxnId="{7E2B7926-C1E5-4201-878E-F68B14E8DBB7}">
      <dgm:prSet/>
      <dgm:spPr/>
      <dgm:t>
        <a:bodyPr/>
        <a:lstStyle/>
        <a:p>
          <a:endParaRPr lang="fr-FR"/>
        </a:p>
      </dgm:t>
    </dgm:pt>
    <dgm:pt modelId="{17CBF72B-8CA9-4200-86C1-B6011229A2CF}" type="sibTrans" cxnId="{7E2B7926-C1E5-4201-878E-F68B14E8DBB7}">
      <dgm:prSet/>
      <dgm:spPr/>
      <dgm:t>
        <a:bodyPr/>
        <a:lstStyle/>
        <a:p>
          <a:endParaRPr lang="fr-FR"/>
        </a:p>
      </dgm:t>
    </dgm:pt>
    <dgm:pt modelId="{C1812555-458A-422E-AF20-207C428E4B2C}">
      <dgm:prSet phldrT="[Texte]"/>
      <dgm:spPr/>
      <dgm:t>
        <a:bodyPr/>
        <a:lstStyle/>
        <a:p>
          <a:r>
            <a:rPr lang="fr-FR" dirty="0" smtClean="0"/>
            <a:t>Travaux AIBD</a:t>
          </a:r>
          <a:endParaRPr lang="fr-FR" dirty="0"/>
        </a:p>
      </dgm:t>
    </dgm:pt>
    <dgm:pt modelId="{C44C42F7-0582-43B9-B0FA-7E2B9A81C1C7}" type="parTrans" cxnId="{363B94F4-6FDB-44AF-8C48-4B8F1C6F9EEC}">
      <dgm:prSet/>
      <dgm:spPr/>
      <dgm:t>
        <a:bodyPr/>
        <a:lstStyle/>
        <a:p>
          <a:endParaRPr lang="fr-FR"/>
        </a:p>
      </dgm:t>
    </dgm:pt>
    <dgm:pt modelId="{3A94FADD-9D7E-4280-A61F-D1B2F880E0C1}" type="sibTrans" cxnId="{363B94F4-6FDB-44AF-8C48-4B8F1C6F9EEC}">
      <dgm:prSet/>
      <dgm:spPr/>
      <dgm:t>
        <a:bodyPr/>
        <a:lstStyle/>
        <a:p>
          <a:endParaRPr lang="fr-FR"/>
        </a:p>
      </dgm:t>
    </dgm:pt>
    <dgm:pt modelId="{E70FB42D-4E90-46DB-9A0E-5AF73EDACDDD}">
      <dgm:prSet phldrT="[Texte]"/>
      <dgm:spPr/>
      <dgm:t>
        <a:bodyPr/>
        <a:lstStyle/>
        <a:p>
          <a:r>
            <a:rPr lang="fr-FR" dirty="0" smtClean="0"/>
            <a:t>SENELEC</a:t>
          </a:r>
          <a:endParaRPr lang="fr-FR" dirty="0"/>
        </a:p>
      </dgm:t>
    </dgm:pt>
    <dgm:pt modelId="{5B120453-F113-4C3C-9F56-5CA54DFB4755}" type="parTrans" cxnId="{52B0C7EB-FF60-4739-894F-B35F2D2BF0F4}">
      <dgm:prSet/>
      <dgm:spPr/>
      <dgm:t>
        <a:bodyPr/>
        <a:lstStyle/>
        <a:p>
          <a:endParaRPr lang="fr-FR"/>
        </a:p>
      </dgm:t>
    </dgm:pt>
    <dgm:pt modelId="{1E6D68E6-6BB9-4427-86F4-4BA3D18D65D8}" type="sibTrans" cxnId="{52B0C7EB-FF60-4739-894F-B35F2D2BF0F4}">
      <dgm:prSet/>
      <dgm:spPr/>
      <dgm:t>
        <a:bodyPr/>
        <a:lstStyle/>
        <a:p>
          <a:endParaRPr lang="fr-FR"/>
        </a:p>
      </dgm:t>
    </dgm:pt>
    <dgm:pt modelId="{6897FF1E-F605-4043-B3CB-8262AF5508B4}">
      <dgm:prSet phldrT="[Texte]"/>
      <dgm:spPr/>
      <dgm:t>
        <a:bodyPr/>
        <a:lstStyle/>
        <a:p>
          <a:r>
            <a:rPr lang="fr-FR" dirty="0" smtClean="0"/>
            <a:t>2020-2024</a:t>
          </a:r>
          <a:endParaRPr lang="fr-FR" dirty="0"/>
        </a:p>
      </dgm:t>
    </dgm:pt>
    <dgm:pt modelId="{F1E6837C-3C96-4738-9392-ADC93E92EF12}" type="parTrans" cxnId="{563D38D5-8CC8-4698-90C4-E3CC1426DA38}">
      <dgm:prSet/>
      <dgm:spPr/>
      <dgm:t>
        <a:bodyPr/>
        <a:lstStyle/>
        <a:p>
          <a:endParaRPr lang="fr-FR"/>
        </a:p>
      </dgm:t>
    </dgm:pt>
    <dgm:pt modelId="{B3ADF6F2-B531-4E63-B7AE-AD7129846DC2}" type="sibTrans" cxnId="{563D38D5-8CC8-4698-90C4-E3CC1426DA38}">
      <dgm:prSet/>
      <dgm:spPr/>
      <dgm:t>
        <a:bodyPr/>
        <a:lstStyle/>
        <a:p>
          <a:endParaRPr lang="fr-FR"/>
        </a:p>
      </dgm:t>
    </dgm:pt>
    <dgm:pt modelId="{1B734675-88F6-4E10-A59E-05315D76FBB2}">
      <dgm:prSet phldrT="[Texte]"/>
      <dgm:spPr/>
      <dgm:t>
        <a:bodyPr/>
        <a:lstStyle/>
        <a:p>
          <a:r>
            <a:rPr lang="fr-FR" dirty="0" smtClean="0"/>
            <a:t>Partenariat EQUANS/BRT</a:t>
          </a:r>
          <a:endParaRPr lang="fr-FR" dirty="0"/>
        </a:p>
      </dgm:t>
    </dgm:pt>
    <dgm:pt modelId="{7FDD4F2B-6BEA-4D32-8544-D69234AEF2EF}" type="parTrans" cxnId="{5EF60E46-021A-4F31-A726-AA7E897EAF2A}">
      <dgm:prSet/>
      <dgm:spPr/>
      <dgm:t>
        <a:bodyPr/>
        <a:lstStyle/>
        <a:p>
          <a:endParaRPr lang="fr-FR"/>
        </a:p>
      </dgm:t>
    </dgm:pt>
    <dgm:pt modelId="{708BF4B9-A1CD-40B3-8605-4B25D49E0E10}" type="sibTrans" cxnId="{5EF60E46-021A-4F31-A726-AA7E897EAF2A}">
      <dgm:prSet/>
      <dgm:spPr/>
      <dgm:t>
        <a:bodyPr/>
        <a:lstStyle/>
        <a:p>
          <a:endParaRPr lang="fr-FR"/>
        </a:p>
      </dgm:t>
    </dgm:pt>
    <dgm:pt modelId="{1130A994-4F7B-43B3-9681-9C3560105031}">
      <dgm:prSet phldrT="[Texte]"/>
      <dgm:spPr/>
      <dgm:t>
        <a:bodyPr/>
        <a:lstStyle/>
        <a:p>
          <a:r>
            <a:rPr lang="fr-FR" dirty="0" smtClean="0"/>
            <a:t>Partenariat HITACHI</a:t>
          </a:r>
          <a:endParaRPr lang="fr-FR" dirty="0"/>
        </a:p>
      </dgm:t>
    </dgm:pt>
    <dgm:pt modelId="{8B93951C-FDDE-419E-B609-E25EB0D10983}" type="parTrans" cxnId="{5E42D2A0-3ADC-4B84-BF53-837506E4D5A3}">
      <dgm:prSet/>
      <dgm:spPr/>
      <dgm:t>
        <a:bodyPr/>
        <a:lstStyle/>
        <a:p>
          <a:endParaRPr lang="fr-FR"/>
        </a:p>
      </dgm:t>
    </dgm:pt>
    <dgm:pt modelId="{E67A3950-D9B1-459B-8583-04C53891A669}" type="sibTrans" cxnId="{5E42D2A0-3ADC-4B84-BF53-837506E4D5A3}">
      <dgm:prSet/>
      <dgm:spPr/>
      <dgm:t>
        <a:bodyPr/>
        <a:lstStyle/>
        <a:p>
          <a:endParaRPr lang="fr-FR"/>
        </a:p>
      </dgm:t>
    </dgm:pt>
    <dgm:pt modelId="{32B478B2-3C46-4B2A-A568-35B3A998443D}">
      <dgm:prSet phldrT="[Texte]"/>
      <dgm:spPr/>
      <dgm:t>
        <a:bodyPr/>
        <a:lstStyle/>
        <a:p>
          <a:r>
            <a:rPr lang="fr-FR" dirty="0" smtClean="0"/>
            <a:t>A venir</a:t>
          </a:r>
          <a:endParaRPr lang="fr-FR" dirty="0"/>
        </a:p>
      </dgm:t>
    </dgm:pt>
    <dgm:pt modelId="{AF82B821-C14F-4154-BE5C-47C7A57C0FBC}" type="parTrans" cxnId="{F7E72DA3-516B-4B85-8FF3-6E8B4611B14D}">
      <dgm:prSet/>
      <dgm:spPr/>
      <dgm:t>
        <a:bodyPr/>
        <a:lstStyle/>
        <a:p>
          <a:endParaRPr lang="fr-FR"/>
        </a:p>
      </dgm:t>
    </dgm:pt>
    <dgm:pt modelId="{58813485-67DC-4C15-9485-E70F1DB53415}" type="sibTrans" cxnId="{F7E72DA3-516B-4B85-8FF3-6E8B4611B14D}">
      <dgm:prSet/>
      <dgm:spPr/>
      <dgm:t>
        <a:bodyPr/>
        <a:lstStyle/>
        <a:p>
          <a:endParaRPr lang="fr-FR"/>
        </a:p>
      </dgm:t>
    </dgm:pt>
    <dgm:pt modelId="{9064543D-804A-46B1-AD80-5E11AA46A7FA}">
      <dgm:prSet phldrT="[Texte]"/>
      <dgm:spPr/>
      <dgm:t>
        <a:bodyPr/>
        <a:lstStyle/>
        <a:p>
          <a:r>
            <a:rPr lang="fr-FR" dirty="0" smtClean="0"/>
            <a:t>Mines et Hydrocarbures</a:t>
          </a:r>
          <a:endParaRPr lang="fr-FR" dirty="0"/>
        </a:p>
      </dgm:t>
    </dgm:pt>
    <dgm:pt modelId="{89A55697-58BD-44E0-9D0B-912DA1890C40}" type="parTrans" cxnId="{E2D86ECF-206A-42FD-B1F6-36312DBFF0DD}">
      <dgm:prSet/>
      <dgm:spPr/>
      <dgm:t>
        <a:bodyPr/>
        <a:lstStyle/>
        <a:p>
          <a:endParaRPr lang="fr-FR"/>
        </a:p>
      </dgm:t>
    </dgm:pt>
    <dgm:pt modelId="{DA8A90F5-994D-4594-8D5A-B5CFA58A5E90}" type="sibTrans" cxnId="{E2D86ECF-206A-42FD-B1F6-36312DBFF0DD}">
      <dgm:prSet/>
      <dgm:spPr/>
      <dgm:t>
        <a:bodyPr/>
        <a:lstStyle/>
        <a:p>
          <a:endParaRPr lang="fr-FR"/>
        </a:p>
      </dgm:t>
    </dgm:pt>
    <dgm:pt modelId="{0627B06D-1250-4C26-A08C-7FEB88971D47}">
      <dgm:prSet phldrT="[Texte]"/>
      <dgm:spPr/>
      <dgm:t>
        <a:bodyPr/>
        <a:lstStyle/>
        <a:p>
          <a:r>
            <a:rPr lang="fr-FR" dirty="0" smtClean="0"/>
            <a:t>Energie renouvelable</a:t>
          </a:r>
          <a:endParaRPr lang="fr-FR" dirty="0"/>
        </a:p>
      </dgm:t>
    </dgm:pt>
    <dgm:pt modelId="{2D00974F-E99C-4F0F-AB9A-601E25C2CA17}" type="parTrans" cxnId="{6627C01D-A59C-4EEF-A68F-DF24EC048A10}">
      <dgm:prSet/>
      <dgm:spPr/>
      <dgm:t>
        <a:bodyPr/>
        <a:lstStyle/>
        <a:p>
          <a:endParaRPr lang="fr-FR"/>
        </a:p>
      </dgm:t>
    </dgm:pt>
    <dgm:pt modelId="{44DACC39-D55F-488F-98E8-493F056F0B5E}" type="sibTrans" cxnId="{6627C01D-A59C-4EEF-A68F-DF24EC048A10}">
      <dgm:prSet/>
      <dgm:spPr/>
      <dgm:t>
        <a:bodyPr/>
        <a:lstStyle/>
        <a:p>
          <a:endParaRPr lang="fr-FR"/>
        </a:p>
      </dgm:t>
    </dgm:pt>
    <dgm:pt modelId="{C04CD387-73A7-492D-AB70-EC8F932DDBE7}">
      <dgm:prSet phldrT="[Texte]"/>
      <dgm:spPr/>
      <dgm:t>
        <a:bodyPr/>
        <a:lstStyle/>
        <a:p>
          <a:r>
            <a:rPr lang="fr-FR" dirty="0" smtClean="0"/>
            <a:t>Partenariat ENGIE/TER</a:t>
          </a:r>
          <a:endParaRPr lang="fr-FR" dirty="0"/>
        </a:p>
      </dgm:t>
    </dgm:pt>
    <dgm:pt modelId="{8FD7C974-EBF3-4F25-8860-49F0B75EB142}" type="parTrans" cxnId="{E5EDD5B8-2F55-465F-99A0-9AA7162BC4A3}">
      <dgm:prSet/>
      <dgm:spPr/>
      <dgm:t>
        <a:bodyPr/>
        <a:lstStyle/>
        <a:p>
          <a:endParaRPr lang="fr-FR"/>
        </a:p>
      </dgm:t>
    </dgm:pt>
    <dgm:pt modelId="{C9DBB718-BE10-4B28-8916-46D4244E822D}" type="sibTrans" cxnId="{E5EDD5B8-2F55-465F-99A0-9AA7162BC4A3}">
      <dgm:prSet/>
      <dgm:spPr/>
      <dgm:t>
        <a:bodyPr/>
        <a:lstStyle/>
        <a:p>
          <a:endParaRPr lang="fr-FR"/>
        </a:p>
      </dgm:t>
    </dgm:pt>
    <dgm:pt modelId="{4D6D05E7-0A91-4117-BBDE-8E7FE5014F8B}">
      <dgm:prSet phldrT="[Texte]"/>
      <dgm:spPr/>
      <dgm:t>
        <a:bodyPr/>
        <a:lstStyle/>
        <a:p>
          <a:r>
            <a:rPr lang="fr-FR" dirty="0" smtClean="0"/>
            <a:t>Accord cadre Expresso</a:t>
          </a:r>
          <a:endParaRPr lang="fr-FR" dirty="0"/>
        </a:p>
      </dgm:t>
    </dgm:pt>
    <dgm:pt modelId="{6F828C83-79F6-4234-B049-8A60A76A7EF0}" type="parTrans" cxnId="{E5A922B9-C7A5-40D6-9557-5F727A768ABE}">
      <dgm:prSet/>
      <dgm:spPr/>
      <dgm:t>
        <a:bodyPr/>
        <a:lstStyle/>
        <a:p>
          <a:endParaRPr lang="fr-FR"/>
        </a:p>
      </dgm:t>
    </dgm:pt>
    <dgm:pt modelId="{9E43F0F2-96F0-4531-BD3A-6EDF8E91DEA1}" type="sibTrans" cxnId="{E5A922B9-C7A5-40D6-9557-5F727A768ABE}">
      <dgm:prSet/>
      <dgm:spPr/>
      <dgm:t>
        <a:bodyPr/>
        <a:lstStyle/>
        <a:p>
          <a:endParaRPr lang="fr-FR"/>
        </a:p>
      </dgm:t>
    </dgm:pt>
    <dgm:pt modelId="{C24C96AD-84A2-492B-8D5B-096298FA50C2}">
      <dgm:prSet phldrT="[Texte]"/>
      <dgm:spPr/>
      <dgm:t>
        <a:bodyPr/>
        <a:lstStyle/>
        <a:p>
          <a:r>
            <a:rPr lang="fr-FR" dirty="0" smtClean="0"/>
            <a:t>Certification ISO</a:t>
          </a:r>
          <a:endParaRPr lang="fr-FR" dirty="0"/>
        </a:p>
      </dgm:t>
    </dgm:pt>
    <dgm:pt modelId="{F905E413-C8E4-4DAB-A068-0BD2FD1DB873}" type="parTrans" cxnId="{827A12E8-59B9-4214-BC53-72BBC8E1EC25}">
      <dgm:prSet/>
      <dgm:spPr/>
      <dgm:t>
        <a:bodyPr/>
        <a:lstStyle/>
        <a:p>
          <a:endParaRPr lang="fr-FR"/>
        </a:p>
      </dgm:t>
    </dgm:pt>
    <dgm:pt modelId="{0A14D4FC-2063-49DB-ACA3-9CB5F52473F2}" type="sibTrans" cxnId="{827A12E8-59B9-4214-BC53-72BBC8E1EC25}">
      <dgm:prSet/>
      <dgm:spPr/>
      <dgm:t>
        <a:bodyPr/>
        <a:lstStyle/>
        <a:p>
          <a:endParaRPr lang="fr-FR"/>
        </a:p>
      </dgm:t>
    </dgm:pt>
    <dgm:pt modelId="{61F727A6-07DD-4A2F-9E93-943D8C7CB74F}" type="pres">
      <dgm:prSet presAssocID="{526020C0-4EB3-43B6-9AE8-7E85131E2A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9FE91E-DF5F-48E3-B5D6-436152F45E61}" type="pres">
      <dgm:prSet presAssocID="{39ABC4BC-0B6D-4C08-B121-D922B11C9620}" presName="compNode" presStyleCnt="0"/>
      <dgm:spPr/>
    </dgm:pt>
    <dgm:pt modelId="{E449C3CB-9278-4DC0-AB9A-492046F865DD}" type="pres">
      <dgm:prSet presAssocID="{39ABC4BC-0B6D-4C08-B121-D922B11C9620}" presName="noGeometry" presStyleCnt="0"/>
      <dgm:spPr/>
    </dgm:pt>
    <dgm:pt modelId="{5F3598AC-A9B0-46D3-89ED-64439969F35F}" type="pres">
      <dgm:prSet presAssocID="{39ABC4BC-0B6D-4C08-B121-D922B11C962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6D146B-A914-438D-B1E7-F738CA2D597C}" type="pres">
      <dgm:prSet presAssocID="{39ABC4BC-0B6D-4C08-B121-D922B11C9620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C753E184-481D-4CFC-A7AD-4FC7640BFDB3}" type="pres">
      <dgm:prSet presAssocID="{39ABC4BC-0B6D-4C08-B121-D922B11C96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E5BB94-4CA9-48D3-A1FE-01B77C88A48D}" type="pres">
      <dgm:prSet presAssocID="{39ABC4BC-0B6D-4C08-B121-D922B11C9620}" presName="aSpace" presStyleCnt="0"/>
      <dgm:spPr/>
    </dgm:pt>
    <dgm:pt modelId="{92385C61-38EA-4B5B-AB3B-DB02112ABB9E}" type="pres">
      <dgm:prSet presAssocID="{6897FF1E-F605-4043-B3CB-8262AF5508B4}" presName="compNode" presStyleCnt="0"/>
      <dgm:spPr/>
    </dgm:pt>
    <dgm:pt modelId="{9A8FFAFC-39E2-490F-9D09-5650EC9D6F1E}" type="pres">
      <dgm:prSet presAssocID="{6897FF1E-F605-4043-B3CB-8262AF5508B4}" presName="noGeometry" presStyleCnt="0"/>
      <dgm:spPr/>
    </dgm:pt>
    <dgm:pt modelId="{100BAC29-B1E4-4021-BF64-89E69F278415}" type="pres">
      <dgm:prSet presAssocID="{6897FF1E-F605-4043-B3CB-8262AF5508B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0A33A-A02A-4C82-8AE1-1779E4C379F8}" type="pres">
      <dgm:prSet presAssocID="{6897FF1E-F605-4043-B3CB-8262AF5508B4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8CAB33BA-5829-41B1-9F04-6EEEF07D65A0}" type="pres">
      <dgm:prSet presAssocID="{6897FF1E-F605-4043-B3CB-8262AF5508B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E1D8B-585F-4A82-B029-444C937921A7}" type="pres">
      <dgm:prSet presAssocID="{6897FF1E-F605-4043-B3CB-8262AF5508B4}" presName="aSpace" presStyleCnt="0"/>
      <dgm:spPr/>
    </dgm:pt>
    <dgm:pt modelId="{694251A1-740C-4233-BD30-59CE6D066D4E}" type="pres">
      <dgm:prSet presAssocID="{32B478B2-3C46-4B2A-A568-35B3A998443D}" presName="compNode" presStyleCnt="0"/>
      <dgm:spPr/>
    </dgm:pt>
    <dgm:pt modelId="{BFA7B506-3056-414C-9F71-D6ECD7E6350D}" type="pres">
      <dgm:prSet presAssocID="{32B478B2-3C46-4B2A-A568-35B3A998443D}" presName="noGeometry" presStyleCnt="0"/>
      <dgm:spPr/>
    </dgm:pt>
    <dgm:pt modelId="{1BD31241-EBE3-4E0C-92E1-12EB1FF3EBAE}" type="pres">
      <dgm:prSet presAssocID="{32B478B2-3C46-4B2A-A568-35B3A998443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316CE-0B1C-4E77-99B2-FDA2323A14E3}" type="pres">
      <dgm:prSet presAssocID="{32B478B2-3C46-4B2A-A568-35B3A998443D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1CC6959B-2646-495D-857B-B0ABA83BB583}" type="pres">
      <dgm:prSet presAssocID="{32B478B2-3C46-4B2A-A568-35B3A998443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42D2A0-3ADC-4B84-BF53-837506E4D5A3}" srcId="{6897FF1E-F605-4043-B3CB-8262AF5508B4}" destId="{1130A994-4F7B-43B3-9681-9C3560105031}" srcOrd="1" destOrd="0" parTransId="{8B93951C-FDDE-419E-B609-E25EB0D10983}" sibTransId="{E67A3950-D9B1-459B-8583-04C53891A669}"/>
    <dgm:cxn modelId="{73136435-6AA0-41CF-944B-4D2DAB7215AE}" type="presOf" srcId="{0627B06D-1250-4C26-A08C-7FEB88971D47}" destId="{1BD31241-EBE3-4E0C-92E1-12EB1FF3EBAE}" srcOrd="0" destOrd="1" presId="urn:microsoft.com/office/officeart/2005/8/layout/hProcess6"/>
    <dgm:cxn modelId="{F7E72DA3-516B-4B85-8FF3-6E8B4611B14D}" srcId="{526020C0-4EB3-43B6-9AE8-7E85131E2AF3}" destId="{32B478B2-3C46-4B2A-A568-35B3A998443D}" srcOrd="2" destOrd="0" parTransId="{AF82B821-C14F-4154-BE5C-47C7A57C0FBC}" sibTransId="{58813485-67DC-4C15-9485-E70F1DB53415}"/>
    <dgm:cxn modelId="{6394F7EF-10F0-4A62-9CA3-BAB23C0A6C04}" type="presOf" srcId="{39ABC4BC-0B6D-4C08-B121-D922B11C9620}" destId="{C753E184-481D-4CFC-A7AD-4FC7640BFDB3}" srcOrd="0" destOrd="0" presId="urn:microsoft.com/office/officeart/2005/8/layout/hProcess6"/>
    <dgm:cxn modelId="{6836034A-04E7-48D8-98D0-03FE7ADC46AA}" type="presOf" srcId="{C1812555-458A-422E-AF20-207C428E4B2C}" destId="{5F3598AC-A9B0-46D3-89ED-64439969F35F}" srcOrd="0" destOrd="0" presId="urn:microsoft.com/office/officeart/2005/8/layout/hProcess6"/>
    <dgm:cxn modelId="{2BB2F23F-800E-4A39-B75A-D712A87A49D0}" type="presOf" srcId="{1B734675-88F6-4E10-A59E-05315D76FBB2}" destId="{3D00A33A-A02A-4C82-8AE1-1779E4C379F8}" srcOrd="1" destOrd="0" presId="urn:microsoft.com/office/officeart/2005/8/layout/hProcess6"/>
    <dgm:cxn modelId="{C8C2BAD1-30F0-4331-8672-2453D4100A8C}" type="presOf" srcId="{4D6D05E7-0A91-4117-BBDE-8E7FE5014F8B}" destId="{5F3598AC-A9B0-46D3-89ED-64439969F35F}" srcOrd="0" destOrd="3" presId="urn:microsoft.com/office/officeart/2005/8/layout/hProcess6"/>
    <dgm:cxn modelId="{52B0C7EB-FF60-4739-894F-B35F2D2BF0F4}" srcId="{39ABC4BC-0B6D-4C08-B121-D922B11C9620}" destId="{E70FB42D-4E90-46DB-9A0E-5AF73EDACDDD}" srcOrd="1" destOrd="0" parTransId="{5B120453-F113-4C3C-9F56-5CA54DFB4755}" sibTransId="{1E6D68E6-6BB9-4427-86F4-4BA3D18D65D8}"/>
    <dgm:cxn modelId="{5A097C5B-826F-44F3-BA58-347F148F914D}" type="presOf" srcId="{9064543D-804A-46B1-AD80-5E11AA46A7FA}" destId="{1BD31241-EBE3-4E0C-92E1-12EB1FF3EBAE}" srcOrd="0" destOrd="0" presId="urn:microsoft.com/office/officeart/2005/8/layout/hProcess6"/>
    <dgm:cxn modelId="{E2D86ECF-206A-42FD-B1F6-36312DBFF0DD}" srcId="{32B478B2-3C46-4B2A-A568-35B3A998443D}" destId="{9064543D-804A-46B1-AD80-5E11AA46A7FA}" srcOrd="0" destOrd="0" parTransId="{89A55697-58BD-44E0-9D0B-912DA1890C40}" sibTransId="{DA8A90F5-994D-4594-8D5A-B5CFA58A5E90}"/>
    <dgm:cxn modelId="{40F7675C-33BE-4F62-BABB-8DA19D762818}" type="presOf" srcId="{4D6D05E7-0A91-4117-BBDE-8E7FE5014F8B}" destId="{2C6D146B-A914-438D-B1E7-F738CA2D597C}" srcOrd="1" destOrd="3" presId="urn:microsoft.com/office/officeart/2005/8/layout/hProcess6"/>
    <dgm:cxn modelId="{C239E91D-F235-4FB9-8B41-6430E70BDD2A}" type="presOf" srcId="{C04CD387-73A7-492D-AB70-EC8F932DDBE7}" destId="{5F3598AC-A9B0-46D3-89ED-64439969F35F}" srcOrd="0" destOrd="2" presId="urn:microsoft.com/office/officeart/2005/8/layout/hProcess6"/>
    <dgm:cxn modelId="{E5A922B9-C7A5-40D6-9557-5F727A768ABE}" srcId="{39ABC4BC-0B6D-4C08-B121-D922B11C9620}" destId="{4D6D05E7-0A91-4117-BBDE-8E7FE5014F8B}" srcOrd="3" destOrd="0" parTransId="{6F828C83-79F6-4234-B049-8A60A76A7EF0}" sibTransId="{9E43F0F2-96F0-4531-BD3A-6EDF8E91DEA1}"/>
    <dgm:cxn modelId="{9C11043B-3AB4-4284-9FC1-620EED6D80DA}" type="presOf" srcId="{9064543D-804A-46B1-AD80-5E11AA46A7FA}" destId="{83D316CE-0B1C-4E77-99B2-FDA2323A14E3}" srcOrd="1" destOrd="0" presId="urn:microsoft.com/office/officeart/2005/8/layout/hProcess6"/>
    <dgm:cxn modelId="{4DD1B2CF-F6A8-4D79-B5A5-AC9D881EB3D3}" type="presOf" srcId="{6897FF1E-F605-4043-B3CB-8262AF5508B4}" destId="{8CAB33BA-5829-41B1-9F04-6EEEF07D65A0}" srcOrd="0" destOrd="0" presId="urn:microsoft.com/office/officeart/2005/8/layout/hProcess6"/>
    <dgm:cxn modelId="{827A12E8-59B9-4214-BC53-72BBC8E1EC25}" srcId="{32B478B2-3C46-4B2A-A568-35B3A998443D}" destId="{C24C96AD-84A2-492B-8D5B-096298FA50C2}" srcOrd="2" destOrd="0" parTransId="{F905E413-C8E4-4DAB-A068-0BD2FD1DB873}" sibTransId="{0A14D4FC-2063-49DB-ACA3-9CB5F52473F2}"/>
    <dgm:cxn modelId="{7E2B7926-C1E5-4201-878E-F68B14E8DBB7}" srcId="{526020C0-4EB3-43B6-9AE8-7E85131E2AF3}" destId="{39ABC4BC-0B6D-4C08-B121-D922B11C9620}" srcOrd="0" destOrd="0" parTransId="{1F68A006-FAF1-4691-B6BF-12D78329FD4A}" sibTransId="{17CBF72B-8CA9-4200-86C1-B6011229A2CF}"/>
    <dgm:cxn modelId="{5EF60E46-021A-4F31-A726-AA7E897EAF2A}" srcId="{6897FF1E-F605-4043-B3CB-8262AF5508B4}" destId="{1B734675-88F6-4E10-A59E-05315D76FBB2}" srcOrd="0" destOrd="0" parTransId="{7FDD4F2B-6BEA-4D32-8544-D69234AEF2EF}" sibTransId="{708BF4B9-A1CD-40B3-8605-4B25D49E0E10}"/>
    <dgm:cxn modelId="{6627C01D-A59C-4EEF-A68F-DF24EC048A10}" srcId="{32B478B2-3C46-4B2A-A568-35B3A998443D}" destId="{0627B06D-1250-4C26-A08C-7FEB88971D47}" srcOrd="1" destOrd="0" parTransId="{2D00974F-E99C-4F0F-AB9A-601E25C2CA17}" sibTransId="{44DACC39-D55F-488F-98E8-493F056F0B5E}"/>
    <dgm:cxn modelId="{0279DBA2-F127-448F-8DD5-02E6A2A8B59A}" type="presOf" srcId="{1130A994-4F7B-43B3-9681-9C3560105031}" destId="{3D00A33A-A02A-4C82-8AE1-1779E4C379F8}" srcOrd="1" destOrd="1" presId="urn:microsoft.com/office/officeart/2005/8/layout/hProcess6"/>
    <dgm:cxn modelId="{99F529F9-CA96-458C-9AA9-1B278115D787}" type="presOf" srcId="{1130A994-4F7B-43B3-9681-9C3560105031}" destId="{100BAC29-B1E4-4021-BF64-89E69F278415}" srcOrd="0" destOrd="1" presId="urn:microsoft.com/office/officeart/2005/8/layout/hProcess6"/>
    <dgm:cxn modelId="{E5EDD5B8-2F55-465F-99A0-9AA7162BC4A3}" srcId="{39ABC4BC-0B6D-4C08-B121-D922B11C9620}" destId="{C04CD387-73A7-492D-AB70-EC8F932DDBE7}" srcOrd="2" destOrd="0" parTransId="{8FD7C974-EBF3-4F25-8860-49F0B75EB142}" sibTransId="{C9DBB718-BE10-4B28-8916-46D4244E822D}"/>
    <dgm:cxn modelId="{09CA041A-1C39-4F35-83FF-DFA4DDC5AE58}" type="presOf" srcId="{32B478B2-3C46-4B2A-A568-35B3A998443D}" destId="{1CC6959B-2646-495D-857B-B0ABA83BB583}" srcOrd="0" destOrd="0" presId="urn:microsoft.com/office/officeart/2005/8/layout/hProcess6"/>
    <dgm:cxn modelId="{363B94F4-6FDB-44AF-8C48-4B8F1C6F9EEC}" srcId="{39ABC4BC-0B6D-4C08-B121-D922B11C9620}" destId="{C1812555-458A-422E-AF20-207C428E4B2C}" srcOrd="0" destOrd="0" parTransId="{C44C42F7-0582-43B9-B0FA-7E2B9A81C1C7}" sibTransId="{3A94FADD-9D7E-4280-A61F-D1B2F880E0C1}"/>
    <dgm:cxn modelId="{51942307-B53E-4FBD-8965-5340B36B806A}" type="presOf" srcId="{E70FB42D-4E90-46DB-9A0E-5AF73EDACDDD}" destId="{2C6D146B-A914-438D-B1E7-F738CA2D597C}" srcOrd="1" destOrd="1" presId="urn:microsoft.com/office/officeart/2005/8/layout/hProcess6"/>
    <dgm:cxn modelId="{563D38D5-8CC8-4698-90C4-E3CC1426DA38}" srcId="{526020C0-4EB3-43B6-9AE8-7E85131E2AF3}" destId="{6897FF1E-F605-4043-B3CB-8262AF5508B4}" srcOrd="1" destOrd="0" parTransId="{F1E6837C-3C96-4738-9392-ADC93E92EF12}" sibTransId="{B3ADF6F2-B531-4E63-B7AE-AD7129846DC2}"/>
    <dgm:cxn modelId="{69242505-CBF2-4CF1-84D2-6E162BF222CD}" type="presOf" srcId="{E70FB42D-4E90-46DB-9A0E-5AF73EDACDDD}" destId="{5F3598AC-A9B0-46D3-89ED-64439969F35F}" srcOrd="0" destOrd="1" presId="urn:microsoft.com/office/officeart/2005/8/layout/hProcess6"/>
    <dgm:cxn modelId="{C8857F84-3A0A-49A3-A67D-37912DF4A2D7}" type="presOf" srcId="{0627B06D-1250-4C26-A08C-7FEB88971D47}" destId="{83D316CE-0B1C-4E77-99B2-FDA2323A14E3}" srcOrd="1" destOrd="1" presId="urn:microsoft.com/office/officeart/2005/8/layout/hProcess6"/>
    <dgm:cxn modelId="{567FE4DA-F4C7-4A36-BB17-571761836BA5}" type="presOf" srcId="{C1812555-458A-422E-AF20-207C428E4B2C}" destId="{2C6D146B-A914-438D-B1E7-F738CA2D597C}" srcOrd="1" destOrd="0" presId="urn:microsoft.com/office/officeart/2005/8/layout/hProcess6"/>
    <dgm:cxn modelId="{AC2A92DB-2FB6-4333-A2C4-D00687A3562E}" type="presOf" srcId="{C04CD387-73A7-492D-AB70-EC8F932DDBE7}" destId="{2C6D146B-A914-438D-B1E7-F738CA2D597C}" srcOrd="1" destOrd="2" presId="urn:microsoft.com/office/officeart/2005/8/layout/hProcess6"/>
    <dgm:cxn modelId="{AD5CFAE3-2CD8-4264-9CFE-5FD3930E5261}" type="presOf" srcId="{526020C0-4EB3-43B6-9AE8-7E85131E2AF3}" destId="{61F727A6-07DD-4A2F-9E93-943D8C7CB74F}" srcOrd="0" destOrd="0" presId="urn:microsoft.com/office/officeart/2005/8/layout/hProcess6"/>
    <dgm:cxn modelId="{5FB921AD-059B-4F17-A368-69FA7EDC0153}" type="presOf" srcId="{1B734675-88F6-4E10-A59E-05315D76FBB2}" destId="{100BAC29-B1E4-4021-BF64-89E69F278415}" srcOrd="0" destOrd="0" presId="urn:microsoft.com/office/officeart/2005/8/layout/hProcess6"/>
    <dgm:cxn modelId="{5A0A4051-565D-4D40-8E45-0DF8BFE2F988}" type="presOf" srcId="{C24C96AD-84A2-492B-8D5B-096298FA50C2}" destId="{83D316CE-0B1C-4E77-99B2-FDA2323A14E3}" srcOrd="1" destOrd="2" presId="urn:microsoft.com/office/officeart/2005/8/layout/hProcess6"/>
    <dgm:cxn modelId="{F6A7CDC5-BDE9-4293-83A7-DFBA63217182}" type="presOf" srcId="{C24C96AD-84A2-492B-8D5B-096298FA50C2}" destId="{1BD31241-EBE3-4E0C-92E1-12EB1FF3EBAE}" srcOrd="0" destOrd="2" presId="urn:microsoft.com/office/officeart/2005/8/layout/hProcess6"/>
    <dgm:cxn modelId="{4201FDF2-665F-456F-AEAB-9BE928CC7E50}" type="presParOf" srcId="{61F727A6-07DD-4A2F-9E93-943D8C7CB74F}" destId="{1B9FE91E-DF5F-48E3-B5D6-436152F45E61}" srcOrd="0" destOrd="0" presId="urn:microsoft.com/office/officeart/2005/8/layout/hProcess6"/>
    <dgm:cxn modelId="{23BC87FB-A84F-4791-A77E-0C5C46573731}" type="presParOf" srcId="{1B9FE91E-DF5F-48E3-B5D6-436152F45E61}" destId="{E449C3CB-9278-4DC0-AB9A-492046F865DD}" srcOrd="0" destOrd="0" presId="urn:microsoft.com/office/officeart/2005/8/layout/hProcess6"/>
    <dgm:cxn modelId="{99538422-9B3E-4BE1-9214-588400744F9E}" type="presParOf" srcId="{1B9FE91E-DF5F-48E3-B5D6-436152F45E61}" destId="{5F3598AC-A9B0-46D3-89ED-64439969F35F}" srcOrd="1" destOrd="0" presId="urn:microsoft.com/office/officeart/2005/8/layout/hProcess6"/>
    <dgm:cxn modelId="{D13DBD6D-1874-4982-8C5E-E0FB02D28B09}" type="presParOf" srcId="{1B9FE91E-DF5F-48E3-B5D6-436152F45E61}" destId="{2C6D146B-A914-438D-B1E7-F738CA2D597C}" srcOrd="2" destOrd="0" presId="urn:microsoft.com/office/officeart/2005/8/layout/hProcess6"/>
    <dgm:cxn modelId="{CA69E8BB-58E0-48A8-B711-8B9E84E3B233}" type="presParOf" srcId="{1B9FE91E-DF5F-48E3-B5D6-436152F45E61}" destId="{C753E184-481D-4CFC-A7AD-4FC7640BFDB3}" srcOrd="3" destOrd="0" presId="urn:microsoft.com/office/officeart/2005/8/layout/hProcess6"/>
    <dgm:cxn modelId="{AF79B63E-98AE-4AAE-85FF-5B2622C03202}" type="presParOf" srcId="{61F727A6-07DD-4A2F-9E93-943D8C7CB74F}" destId="{2BE5BB94-4CA9-48D3-A1FE-01B77C88A48D}" srcOrd="1" destOrd="0" presId="urn:microsoft.com/office/officeart/2005/8/layout/hProcess6"/>
    <dgm:cxn modelId="{FD93D4A8-6E9C-4A51-828A-81C6D187A692}" type="presParOf" srcId="{61F727A6-07DD-4A2F-9E93-943D8C7CB74F}" destId="{92385C61-38EA-4B5B-AB3B-DB02112ABB9E}" srcOrd="2" destOrd="0" presId="urn:microsoft.com/office/officeart/2005/8/layout/hProcess6"/>
    <dgm:cxn modelId="{0CC8EDD0-1E9E-4E60-85DB-01EEBF5885EF}" type="presParOf" srcId="{92385C61-38EA-4B5B-AB3B-DB02112ABB9E}" destId="{9A8FFAFC-39E2-490F-9D09-5650EC9D6F1E}" srcOrd="0" destOrd="0" presId="urn:microsoft.com/office/officeart/2005/8/layout/hProcess6"/>
    <dgm:cxn modelId="{CAE0CB8B-915B-4CD4-A889-D890403D7D38}" type="presParOf" srcId="{92385C61-38EA-4B5B-AB3B-DB02112ABB9E}" destId="{100BAC29-B1E4-4021-BF64-89E69F278415}" srcOrd="1" destOrd="0" presId="urn:microsoft.com/office/officeart/2005/8/layout/hProcess6"/>
    <dgm:cxn modelId="{1102847A-7DA4-4F00-AAFF-F0FA5F462AC9}" type="presParOf" srcId="{92385C61-38EA-4B5B-AB3B-DB02112ABB9E}" destId="{3D00A33A-A02A-4C82-8AE1-1779E4C379F8}" srcOrd="2" destOrd="0" presId="urn:microsoft.com/office/officeart/2005/8/layout/hProcess6"/>
    <dgm:cxn modelId="{65508D87-8B08-4482-9804-79E5CCCEDB0D}" type="presParOf" srcId="{92385C61-38EA-4B5B-AB3B-DB02112ABB9E}" destId="{8CAB33BA-5829-41B1-9F04-6EEEF07D65A0}" srcOrd="3" destOrd="0" presId="urn:microsoft.com/office/officeart/2005/8/layout/hProcess6"/>
    <dgm:cxn modelId="{4CFC4E11-C8DC-42BE-BA6B-4A57CEA5D946}" type="presParOf" srcId="{61F727A6-07DD-4A2F-9E93-943D8C7CB74F}" destId="{685E1D8B-585F-4A82-B029-444C937921A7}" srcOrd="3" destOrd="0" presId="urn:microsoft.com/office/officeart/2005/8/layout/hProcess6"/>
    <dgm:cxn modelId="{9CC27301-03B1-4CF2-B3D2-FC70A361B840}" type="presParOf" srcId="{61F727A6-07DD-4A2F-9E93-943D8C7CB74F}" destId="{694251A1-740C-4233-BD30-59CE6D066D4E}" srcOrd="4" destOrd="0" presId="urn:microsoft.com/office/officeart/2005/8/layout/hProcess6"/>
    <dgm:cxn modelId="{9E482C6A-7575-441D-B3D9-D373D0225EC4}" type="presParOf" srcId="{694251A1-740C-4233-BD30-59CE6D066D4E}" destId="{BFA7B506-3056-414C-9F71-D6ECD7E6350D}" srcOrd="0" destOrd="0" presId="urn:microsoft.com/office/officeart/2005/8/layout/hProcess6"/>
    <dgm:cxn modelId="{72BCDD50-A353-41A4-B0F6-3496B0715AA8}" type="presParOf" srcId="{694251A1-740C-4233-BD30-59CE6D066D4E}" destId="{1BD31241-EBE3-4E0C-92E1-12EB1FF3EBAE}" srcOrd="1" destOrd="0" presId="urn:microsoft.com/office/officeart/2005/8/layout/hProcess6"/>
    <dgm:cxn modelId="{F47AF2C2-BEEB-4C00-93C0-76991491B839}" type="presParOf" srcId="{694251A1-740C-4233-BD30-59CE6D066D4E}" destId="{83D316CE-0B1C-4E77-99B2-FDA2323A14E3}" srcOrd="2" destOrd="0" presId="urn:microsoft.com/office/officeart/2005/8/layout/hProcess6"/>
    <dgm:cxn modelId="{18F9706A-5484-48F9-94A3-60C02DC0D7C6}" type="presParOf" srcId="{694251A1-740C-4233-BD30-59CE6D066D4E}" destId="{1CC6959B-2646-495D-857B-B0ABA83BB58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98AC-A9B0-46D3-89ED-64439969F35F}">
      <dsp:nvSpPr>
        <dsp:cNvPr id="0" name=""/>
        <dsp:cNvSpPr/>
      </dsp:nvSpPr>
      <dsp:spPr>
        <a:xfrm>
          <a:off x="633412" y="2152161"/>
          <a:ext cx="2514600" cy="2198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Création ALGA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Accord cadre Orange</a:t>
          </a:r>
          <a:endParaRPr lang="fr-FR" sz="1500" kern="1200" dirty="0"/>
        </a:p>
      </dsp:txBody>
      <dsp:txXfrm>
        <a:off x="1262062" y="2481872"/>
        <a:ext cx="1225868" cy="1538654"/>
      </dsp:txXfrm>
    </dsp:sp>
    <dsp:sp modelId="{C753E184-481D-4CFC-A7AD-4FC7640BFDB3}">
      <dsp:nvSpPr>
        <dsp:cNvPr id="0" name=""/>
        <dsp:cNvSpPr/>
      </dsp:nvSpPr>
      <dsp:spPr>
        <a:xfrm>
          <a:off x="4762" y="2622550"/>
          <a:ext cx="1257300" cy="125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1994-1997</a:t>
          </a:r>
          <a:endParaRPr lang="fr-FR" sz="2800" kern="1200" dirty="0"/>
        </a:p>
      </dsp:txBody>
      <dsp:txXfrm>
        <a:off x="188889" y="2806677"/>
        <a:ext cx="889046" cy="889046"/>
      </dsp:txXfrm>
    </dsp:sp>
    <dsp:sp modelId="{100BAC29-B1E4-4021-BF64-89E69F278415}">
      <dsp:nvSpPr>
        <dsp:cNvPr id="0" name=""/>
        <dsp:cNvSpPr/>
      </dsp:nvSpPr>
      <dsp:spPr>
        <a:xfrm>
          <a:off x="3933824" y="2152161"/>
          <a:ext cx="2514600" cy="2198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Début travaux avec Orange, RTS1 et Expresso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Partenariat avec TIGO et  Orange Mali</a:t>
          </a:r>
          <a:endParaRPr lang="fr-FR" sz="1500" kern="1200" dirty="0"/>
        </a:p>
      </dsp:txBody>
      <dsp:txXfrm>
        <a:off x="4562474" y="2481872"/>
        <a:ext cx="1225868" cy="1538654"/>
      </dsp:txXfrm>
    </dsp:sp>
    <dsp:sp modelId="{8CAB33BA-5829-41B1-9F04-6EEEF07D65A0}">
      <dsp:nvSpPr>
        <dsp:cNvPr id="0" name=""/>
        <dsp:cNvSpPr/>
      </dsp:nvSpPr>
      <dsp:spPr>
        <a:xfrm>
          <a:off x="3305174" y="2622549"/>
          <a:ext cx="1257300" cy="125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2005-2007</a:t>
          </a:r>
          <a:endParaRPr lang="fr-FR" sz="2800" kern="1200" dirty="0"/>
        </a:p>
      </dsp:txBody>
      <dsp:txXfrm>
        <a:off x="3489301" y="2806676"/>
        <a:ext cx="889046" cy="889046"/>
      </dsp:txXfrm>
    </dsp:sp>
    <dsp:sp modelId="{1BD31241-EBE3-4E0C-92E1-12EB1FF3EBAE}">
      <dsp:nvSpPr>
        <dsp:cNvPr id="0" name=""/>
        <dsp:cNvSpPr/>
      </dsp:nvSpPr>
      <dsp:spPr>
        <a:xfrm>
          <a:off x="7234237" y="2152161"/>
          <a:ext cx="2514600" cy="2198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Convention avec Ericsson et Orange Bissau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Agrément ADIE, SDE et ONAS</a:t>
          </a:r>
          <a:endParaRPr lang="fr-FR" sz="1500" kern="1200" dirty="0"/>
        </a:p>
      </dsp:txBody>
      <dsp:txXfrm>
        <a:off x="7862887" y="2481872"/>
        <a:ext cx="1225868" cy="1538654"/>
      </dsp:txXfrm>
    </dsp:sp>
    <dsp:sp modelId="{1CC6959B-2646-495D-857B-B0ABA83BB583}">
      <dsp:nvSpPr>
        <dsp:cNvPr id="0" name=""/>
        <dsp:cNvSpPr/>
      </dsp:nvSpPr>
      <dsp:spPr>
        <a:xfrm>
          <a:off x="6605587" y="2622549"/>
          <a:ext cx="1257300" cy="125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2016-2017</a:t>
          </a:r>
          <a:endParaRPr lang="fr-FR" sz="2800" kern="1200" dirty="0"/>
        </a:p>
      </dsp:txBody>
      <dsp:txXfrm>
        <a:off x="6789714" y="2806676"/>
        <a:ext cx="889046" cy="889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98AC-A9B0-46D3-89ED-64439969F35F}">
      <dsp:nvSpPr>
        <dsp:cNvPr id="0" name=""/>
        <dsp:cNvSpPr/>
      </dsp:nvSpPr>
      <dsp:spPr>
        <a:xfrm>
          <a:off x="633412" y="2152161"/>
          <a:ext cx="2514600" cy="2198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Travaux AIBD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SENELEC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Partenariat ENGIE/TER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Accord cadre Expresso</a:t>
          </a:r>
          <a:endParaRPr lang="fr-FR" sz="1300" kern="1200" dirty="0"/>
        </a:p>
      </dsp:txBody>
      <dsp:txXfrm>
        <a:off x="1262062" y="2481872"/>
        <a:ext cx="1225868" cy="1538654"/>
      </dsp:txXfrm>
    </dsp:sp>
    <dsp:sp modelId="{C753E184-481D-4CFC-A7AD-4FC7640BFDB3}">
      <dsp:nvSpPr>
        <dsp:cNvPr id="0" name=""/>
        <dsp:cNvSpPr/>
      </dsp:nvSpPr>
      <dsp:spPr>
        <a:xfrm>
          <a:off x="4762" y="2622550"/>
          <a:ext cx="1257300" cy="125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2018-2019</a:t>
          </a:r>
          <a:endParaRPr lang="fr-FR" sz="2800" kern="1200" dirty="0"/>
        </a:p>
      </dsp:txBody>
      <dsp:txXfrm>
        <a:off x="188889" y="2806677"/>
        <a:ext cx="889046" cy="889046"/>
      </dsp:txXfrm>
    </dsp:sp>
    <dsp:sp modelId="{100BAC29-B1E4-4021-BF64-89E69F278415}">
      <dsp:nvSpPr>
        <dsp:cNvPr id="0" name=""/>
        <dsp:cNvSpPr/>
      </dsp:nvSpPr>
      <dsp:spPr>
        <a:xfrm>
          <a:off x="3933825" y="2152161"/>
          <a:ext cx="2514600" cy="2198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Partenariat EQUANS/BRT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Partenariat HITACHI</a:t>
          </a:r>
          <a:endParaRPr lang="fr-FR" sz="1300" kern="1200" dirty="0"/>
        </a:p>
      </dsp:txBody>
      <dsp:txXfrm>
        <a:off x="4562474" y="2481872"/>
        <a:ext cx="1225868" cy="1538654"/>
      </dsp:txXfrm>
    </dsp:sp>
    <dsp:sp modelId="{8CAB33BA-5829-41B1-9F04-6EEEF07D65A0}">
      <dsp:nvSpPr>
        <dsp:cNvPr id="0" name=""/>
        <dsp:cNvSpPr/>
      </dsp:nvSpPr>
      <dsp:spPr>
        <a:xfrm>
          <a:off x="3305175" y="2622550"/>
          <a:ext cx="1257300" cy="125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2020-2024</a:t>
          </a:r>
          <a:endParaRPr lang="fr-FR" sz="2800" kern="1200" dirty="0"/>
        </a:p>
      </dsp:txBody>
      <dsp:txXfrm>
        <a:off x="3489302" y="2806677"/>
        <a:ext cx="889046" cy="889046"/>
      </dsp:txXfrm>
    </dsp:sp>
    <dsp:sp modelId="{1BD31241-EBE3-4E0C-92E1-12EB1FF3EBAE}">
      <dsp:nvSpPr>
        <dsp:cNvPr id="0" name=""/>
        <dsp:cNvSpPr/>
      </dsp:nvSpPr>
      <dsp:spPr>
        <a:xfrm>
          <a:off x="7234237" y="2152161"/>
          <a:ext cx="2514600" cy="2198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Mines et Hydrocarbures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Energie renouvelable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Certification ISO</a:t>
          </a:r>
          <a:endParaRPr lang="fr-FR" sz="1300" kern="1200" dirty="0"/>
        </a:p>
      </dsp:txBody>
      <dsp:txXfrm>
        <a:off x="7862887" y="2481872"/>
        <a:ext cx="1225868" cy="1538654"/>
      </dsp:txXfrm>
    </dsp:sp>
    <dsp:sp modelId="{1CC6959B-2646-495D-857B-B0ABA83BB583}">
      <dsp:nvSpPr>
        <dsp:cNvPr id="0" name=""/>
        <dsp:cNvSpPr/>
      </dsp:nvSpPr>
      <dsp:spPr>
        <a:xfrm>
          <a:off x="6605587" y="2622549"/>
          <a:ext cx="1257300" cy="125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A venir</a:t>
          </a:r>
          <a:endParaRPr lang="fr-FR" sz="2800" kern="1200" dirty="0"/>
        </a:p>
      </dsp:txBody>
      <dsp:txXfrm>
        <a:off x="6789714" y="2806676"/>
        <a:ext cx="889046" cy="88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cid:image003.png@01DB77D1.7EEEA1C0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ga-intertech.com/index.php/fr/nos-services/energies/energie-secondaire" TargetMode="External"/><Relationship Id="rId2" Type="http://schemas.openxmlformats.org/officeDocument/2006/relationships/hyperlink" Target="http://alga-intertech.com/index.php/fr/nos-services/energies/energie-primair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ALGA: Notre Expertise en Télécommunications et Énergie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2"/>
            <a:ext cx="7556421" cy="2616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fr-FR" b="1" dirty="0" smtClean="0"/>
              <a:t>ALGA</a:t>
            </a:r>
            <a:r>
              <a:rPr lang="fr-FR" dirty="0"/>
              <a:t> est une des filiales du </a:t>
            </a:r>
            <a:r>
              <a:rPr lang="fr-FR" b="1" dirty="0"/>
              <a:t>Groupe MARITALIA</a:t>
            </a:r>
            <a:r>
              <a:rPr lang="fr-FR" dirty="0"/>
              <a:t> qui a commencé ses activités depuis 1984.</a:t>
            </a:r>
            <a:r>
              <a:rPr lang="fr-FR" dirty="0" smtClean="0"/>
              <a:t>Depuis </a:t>
            </a:r>
            <a:r>
              <a:rPr lang="fr-FR" dirty="0"/>
              <a:t>son implantation, </a:t>
            </a:r>
            <a:r>
              <a:rPr lang="fr-FR" b="1" dirty="0"/>
              <a:t>ALGA</a:t>
            </a:r>
            <a:r>
              <a:rPr lang="fr-FR" dirty="0"/>
              <a:t> assure la fourniture de matériels de Télécoms aux opérateurs de Téléphonie, notamment SONATEL, SENTEL (TIGO),ORANGE Bissau, ORANGE Conakry, MTN Bissau, SOTELMA, ORANGE Mali, SENELEC, RTS, US </a:t>
            </a:r>
            <a:r>
              <a:rPr lang="fr-FR" dirty="0" err="1"/>
              <a:t>Embassy</a:t>
            </a:r>
            <a:r>
              <a:rPr lang="fr-FR" dirty="0"/>
              <a:t>, Armée Française, </a:t>
            </a:r>
            <a:r>
              <a:rPr lang="fr-FR" dirty="0" smtClean="0"/>
              <a:t>BRT, TER, EIFFAGE, SENELEC etc</a:t>
            </a:r>
            <a:r>
              <a:rPr lang="fr-FR" dirty="0"/>
              <a:t>…</a:t>
            </a:r>
            <a:endParaRPr lang="en-US" sz="1750" dirty="0"/>
          </a:p>
        </p:txBody>
      </p:sp>
      <p:sp>
        <p:nvSpPr>
          <p:cNvPr id="5" name="AutoShape 2" descr="https://webmail.mail.ovh.net/owa/service.svc/s/GetFileAttachment?id=AAMkAGE2YTk4YWE4LTQzMmItNDUzYS1hY2ZlLTA1M2M2NTg0MjhhZQBGAAAAAADtmMAw5OszSYb9Sy0rhPVHBwCaYk2YiUf%2FQrG8GnjYwSK8AAAAAAEMAACaYk2YiUf%2FQrG8GnjYwSK8AAHf5wZaAAABEgAQAI5VKLt7I%2FFLjp7d9ewyaAM%3D&amp;X-OWA-CANARY=EzUJtU3nS0mweL3k5nRmmIBFT17vTN0IQu-EIEvqkDUp16-zhTzEvQzlhsUoeew1ICuUydOrzeQ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635" y="7936"/>
            <a:ext cx="5349766" cy="82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8648" y="661749"/>
            <a:ext cx="6016109" cy="751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Génie Civil</a:t>
            </a:r>
            <a:endParaRPr lang="en-US" sz="4700" dirty="0"/>
          </a:p>
        </p:txBody>
      </p:sp>
      <p:sp>
        <p:nvSpPr>
          <p:cNvPr id="4" name="Shape 1"/>
          <p:cNvSpPr/>
          <p:nvPr/>
        </p:nvSpPr>
        <p:spPr>
          <a:xfrm>
            <a:off x="6674287" y="1774627"/>
            <a:ext cx="30480" cy="5795129"/>
          </a:xfrm>
          <a:prstGeom prst="roundRect">
            <a:avLst>
              <a:gd name="adj" fmla="val 331602"/>
            </a:avLst>
          </a:prstGeom>
          <a:solidFill>
            <a:srgbClr val="C5D2CF"/>
          </a:solidFill>
          <a:ln/>
        </p:spPr>
      </p:sp>
      <p:sp>
        <p:nvSpPr>
          <p:cNvPr id="5" name="Shape 2"/>
          <p:cNvSpPr/>
          <p:nvPr/>
        </p:nvSpPr>
        <p:spPr>
          <a:xfrm>
            <a:off x="6929735" y="2300645"/>
            <a:ext cx="842248" cy="30480"/>
          </a:xfrm>
          <a:prstGeom prst="roundRect">
            <a:avLst>
              <a:gd name="adj" fmla="val 331602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6418838" y="2045256"/>
            <a:ext cx="541377" cy="541377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634579" y="2135386"/>
            <a:ext cx="109776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8013025" y="2015252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Études</a:t>
            </a:r>
            <a:endParaRPr lang="en-US" sz="2350" dirty="0"/>
          </a:p>
        </p:txBody>
      </p:sp>
      <p:sp>
        <p:nvSpPr>
          <p:cNvPr id="9" name="Text 6"/>
          <p:cNvSpPr/>
          <p:nvPr/>
        </p:nvSpPr>
        <p:spPr>
          <a:xfrm>
            <a:off x="8013025" y="2535436"/>
            <a:ext cx="5775127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réalise des études de faisabilité et des plans de fabrication.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9735" y="4312563"/>
            <a:ext cx="842248" cy="30480"/>
          </a:xfrm>
          <a:prstGeom prst="roundRect">
            <a:avLst>
              <a:gd name="adj" fmla="val 331602"/>
            </a:avLst>
          </a:prstGeom>
          <a:solidFill>
            <a:srgbClr val="C5D2CF"/>
          </a:solidFill>
          <a:ln/>
        </p:spPr>
      </p:sp>
      <p:sp>
        <p:nvSpPr>
          <p:cNvPr id="11" name="Shape 8"/>
          <p:cNvSpPr/>
          <p:nvPr/>
        </p:nvSpPr>
        <p:spPr>
          <a:xfrm>
            <a:off x="6418838" y="4057174"/>
            <a:ext cx="541377" cy="541377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98146" y="4147304"/>
            <a:ext cx="182642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8013025" y="4027170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Audit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8013025" y="4547354"/>
            <a:ext cx="5775127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effectue des audits de sites existants pour évaluer leur état.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929735" y="6324481"/>
            <a:ext cx="842248" cy="30480"/>
          </a:xfrm>
          <a:prstGeom prst="roundRect">
            <a:avLst>
              <a:gd name="adj" fmla="val 331602"/>
            </a:avLst>
          </a:prstGeom>
          <a:solidFill>
            <a:srgbClr val="C5D2CF"/>
          </a:solidFill>
          <a:ln/>
        </p:spPr>
      </p:sp>
      <p:sp>
        <p:nvSpPr>
          <p:cNvPr id="16" name="Shape 13"/>
          <p:cNvSpPr/>
          <p:nvPr/>
        </p:nvSpPr>
        <p:spPr>
          <a:xfrm>
            <a:off x="6418838" y="6069092"/>
            <a:ext cx="541377" cy="541377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96717" y="6159222"/>
            <a:ext cx="185499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8013025" y="6039088"/>
            <a:ext cx="3007995" cy="375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Réalisations</a:t>
            </a:r>
            <a:endParaRPr lang="en-US" sz="2350" dirty="0"/>
          </a:p>
        </p:txBody>
      </p:sp>
      <p:sp>
        <p:nvSpPr>
          <p:cNvPr id="19" name="Text 16"/>
          <p:cNvSpPr/>
          <p:nvPr/>
        </p:nvSpPr>
        <p:spPr>
          <a:xfrm>
            <a:off x="8013025" y="6559272"/>
            <a:ext cx="5775127" cy="769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a réalisé plus de </a:t>
            </a: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000 </a:t>
            </a: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sites 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GSM </a:t>
            </a:r>
            <a:r>
              <a:rPr lang="en-US" sz="18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clé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8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main 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 </a:t>
            </a:r>
            <a:r>
              <a:rPr lang="en-US" sz="18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télécommunications</a:t>
            </a: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 </a:t>
            </a:r>
            <a:r>
              <a:rPr lang="en-US" sz="18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Sénégal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et </a:t>
            </a:r>
            <a:r>
              <a:rPr lang="en-US" sz="18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dans</a:t>
            </a:r>
            <a:r>
              <a:rPr lang="en-US" sz="18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 sous-région.</a:t>
            </a:r>
            <a:endParaRPr lang="en-US" sz="185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7310" cy="43125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563"/>
            <a:ext cx="4887310" cy="41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988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Génie Civil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Travaux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Creusage et construction de fondations.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F9F7F7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dirty="0" smtClean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Structures </a:t>
            </a:r>
            <a:r>
              <a:rPr lang="en-US" sz="20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(de 6m à 200m</a:t>
            </a:r>
            <a:r>
              <a:rPr lang="en-US" sz="200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)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98681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Mats, pylônes auto stables et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haubanés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,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pylones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arbres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endParaRPr lang="en-US" sz="1750" dirty="0" smtClean="0">
              <a:solidFill>
                <a:srgbClr val="504C49"/>
              </a:solidFill>
              <a:latin typeface="Source Serif Pro" pitchFamily="34" charset="0"/>
              <a:ea typeface="Source Serif Pro" pitchFamily="34" charset="-122"/>
              <a:cs typeface="Source Serif Pro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9F7F7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Équipes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Ingénieurs et </a:t>
            </a:r>
            <a:r>
              <a:rPr lang="en-US" sz="1750" dirty="0" err="1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techniciens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expérimentés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 de plus de 20 ans.</a:t>
            </a:r>
            <a:endParaRPr lang="en-US" sz="175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9669" cy="375463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636"/>
            <a:ext cx="5759669" cy="44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Équipe Télécommunications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806422"/>
            <a:ext cx="30480" cy="4374475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330148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3061573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7" name="Text 4"/>
          <p:cNvSpPr/>
          <p:nvPr/>
        </p:nvSpPr>
        <p:spPr>
          <a:xfrm>
            <a:off x="6543913" y="3146584"/>
            <a:ext cx="15275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Ingénieurs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352365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5 ingénieurs télécoms et réseaux.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8352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595336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12" name="Text 9"/>
          <p:cNvSpPr/>
          <p:nvPr/>
        </p:nvSpPr>
        <p:spPr>
          <a:xfrm>
            <a:off x="6510457" y="4680347"/>
            <a:ext cx="2197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Techniciens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5057418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 techniciens téléinformatique.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369010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6129099"/>
            <a:ext cx="510302" cy="510302"/>
          </a:xfrm>
          <a:prstGeom prst="roundRect">
            <a:avLst>
              <a:gd name="adj" fmla="val 66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</p:sp>
      <p:sp>
        <p:nvSpPr>
          <p:cNvPr id="17" name="Text 14"/>
          <p:cNvSpPr/>
          <p:nvPr/>
        </p:nvSpPr>
        <p:spPr>
          <a:xfrm>
            <a:off x="6514148" y="6214110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Installateurs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5911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10 installateurs/câbleurs.</a:t>
            </a:r>
            <a:endParaRPr lang="en-US" sz="175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" y="4183117"/>
            <a:ext cx="5288934" cy="404648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" y="0"/>
            <a:ext cx="5288934" cy="41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0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Équipe Montage</a:t>
            </a:r>
            <a:endParaRPr lang="en-US" sz="4450" dirty="0"/>
          </a:p>
        </p:txBody>
      </p:sp>
      <p:sp>
        <p:nvSpPr>
          <p:cNvPr id="16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Chefs d'équipe</a:t>
            </a:r>
            <a:endParaRPr lang="en-US" sz="2200" dirty="0"/>
          </a:p>
        </p:txBody>
      </p:sp>
      <p:sp>
        <p:nvSpPr>
          <p:cNvPr id="17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5 superviseurs des travaux.</a:t>
            </a:r>
            <a:endParaRPr lang="en-US" sz="1750" dirty="0"/>
          </a:p>
        </p:txBody>
      </p:sp>
      <p:sp>
        <p:nvSpPr>
          <p:cNvPr id="19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Monteurs</a:t>
            </a:r>
            <a:endParaRPr lang="en-US" sz="2200" dirty="0"/>
          </a:p>
        </p:txBody>
      </p:sp>
      <p:sp>
        <p:nvSpPr>
          <p:cNvPr id="20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5 chefs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monteurs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avec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expérience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variée, </a:t>
            </a:r>
            <a:r>
              <a:rPr lang="en-US" sz="1750" dirty="0" err="1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jusqu'à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10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ans.</a:t>
            </a:r>
            <a:endParaRPr lang="en-US" sz="1750" dirty="0"/>
          </a:p>
        </p:txBody>
      </p:sp>
      <p:sp>
        <p:nvSpPr>
          <p:cNvPr id="22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 smtClean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Autres</a:t>
            </a:r>
            <a:endParaRPr lang="en-US" sz="2200" dirty="0"/>
          </a:p>
        </p:txBody>
      </p:sp>
      <p:sp>
        <p:nvSpPr>
          <p:cNvPr id="23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Peintres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avec plus de 10 ans d'expérience.</a:t>
            </a:r>
            <a:endParaRPr lang="en-US" sz="175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99" y="2231215"/>
            <a:ext cx="1104781" cy="1767721"/>
          </a:xfrm>
          <a:prstGeom prst="rect">
            <a:avLst/>
          </a:prstGeom>
        </p:spPr>
      </p:pic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98" y="3856545"/>
            <a:ext cx="1104781" cy="1767721"/>
          </a:xfrm>
          <a:prstGeom prst="rect">
            <a:avLst/>
          </a:prstGeom>
        </p:spPr>
      </p:pic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42" y="5493023"/>
            <a:ext cx="1104781" cy="17677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86" y="0"/>
            <a:ext cx="5906814" cy="822960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68021" y="637688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 Chauffeurs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mécaniciens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avec plus de 10 ans d'expérience.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0532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25" y="2343168"/>
            <a:ext cx="1104781" cy="1767721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25" y="3955971"/>
            <a:ext cx="1104781" cy="1767721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25" y="5568773"/>
            <a:ext cx="1104781" cy="1767721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Équipe Génie Civil</a:t>
            </a:r>
            <a:endParaRPr lang="en-US" sz="4450" dirty="0"/>
          </a:p>
        </p:txBody>
      </p:sp>
      <p:sp>
        <p:nvSpPr>
          <p:cNvPr id="16" name="Text 1"/>
          <p:cNvSpPr/>
          <p:nvPr/>
        </p:nvSpPr>
        <p:spPr>
          <a:xfrm>
            <a:off x="888925" y="24051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Ingénieurs</a:t>
            </a:r>
            <a:endParaRPr lang="en-US" sz="2200" dirty="0"/>
          </a:p>
        </p:txBody>
      </p:sp>
      <p:sp>
        <p:nvSpPr>
          <p:cNvPr id="17" name="Text 2"/>
          <p:cNvSpPr/>
          <p:nvPr/>
        </p:nvSpPr>
        <p:spPr>
          <a:xfrm>
            <a:off x="101088" y="2864126"/>
            <a:ext cx="3785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 en Génie Civil.</a:t>
            </a:r>
            <a:endParaRPr lang="en-US" sz="1750" dirty="0"/>
          </a:p>
        </p:txBody>
      </p:sp>
      <p:sp>
        <p:nvSpPr>
          <p:cNvPr id="18" name="Text 4"/>
          <p:cNvSpPr/>
          <p:nvPr/>
        </p:nvSpPr>
        <p:spPr>
          <a:xfrm>
            <a:off x="2223197" y="41860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Techniciens</a:t>
            </a:r>
            <a:endParaRPr lang="en-US" sz="2200" dirty="0"/>
          </a:p>
        </p:txBody>
      </p:sp>
      <p:sp>
        <p:nvSpPr>
          <p:cNvPr id="19" name="Text 5"/>
          <p:cNvSpPr/>
          <p:nvPr/>
        </p:nvSpPr>
        <p:spPr>
          <a:xfrm>
            <a:off x="2223196" y="460837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en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Génie Civil.</a:t>
            </a:r>
            <a:endParaRPr lang="en-US" sz="1750" dirty="0"/>
          </a:p>
        </p:txBody>
      </p:sp>
      <p:sp>
        <p:nvSpPr>
          <p:cNvPr id="20" name="Text 7"/>
          <p:cNvSpPr/>
          <p:nvPr/>
        </p:nvSpPr>
        <p:spPr>
          <a:xfrm>
            <a:off x="2211467" y="57295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Chefs d'équipe</a:t>
            </a:r>
            <a:endParaRPr lang="en-US" sz="2200" dirty="0"/>
          </a:p>
        </p:txBody>
      </p:sp>
      <p:sp>
        <p:nvSpPr>
          <p:cNvPr id="21" name="Text 8"/>
          <p:cNvSpPr/>
          <p:nvPr/>
        </p:nvSpPr>
        <p:spPr>
          <a:xfrm>
            <a:off x="2211467" y="6171174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Superviseurs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des travaux.</a:t>
            </a:r>
            <a:endParaRPr lang="en-US" sz="175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911"/>
            <a:ext cx="6172200" cy="8229600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2211466" y="6534077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Menuisier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en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bois.</a:t>
            </a:r>
            <a:endParaRPr lang="en-US" sz="1750" dirty="0"/>
          </a:p>
        </p:txBody>
      </p:sp>
      <p:sp>
        <p:nvSpPr>
          <p:cNvPr id="24" name="Text 8"/>
          <p:cNvSpPr/>
          <p:nvPr/>
        </p:nvSpPr>
        <p:spPr>
          <a:xfrm>
            <a:off x="2211467" y="6910257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Menuisier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métallique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</a:t>
            </a:r>
            <a:endParaRPr lang="en-US" sz="1750" dirty="0"/>
          </a:p>
        </p:txBody>
      </p:sp>
      <p:sp>
        <p:nvSpPr>
          <p:cNvPr id="25" name="Text 5"/>
          <p:cNvSpPr/>
          <p:nvPr/>
        </p:nvSpPr>
        <p:spPr>
          <a:xfrm>
            <a:off x="2223197" y="4960144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en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Mécanique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9139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1759"/>
            <a:ext cx="99288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Moyens Logistiques et Automobiles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844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Magasins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 magasins de 2 000 m².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85416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684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Camions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6174938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Camions avec et sans grue.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85416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6844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Véhicules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Pick-up double et simple cabine.</a:t>
            </a:r>
            <a:endParaRPr lang="en-US" sz="175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55" y="2854166"/>
            <a:ext cx="4360749" cy="25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89" y="5628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ALGA: </a:t>
            </a:r>
            <a:r>
              <a:rPr lang="en-US" sz="4450" dirty="0" err="1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Historique</a:t>
            </a:r>
            <a:endParaRPr lang="en-US" sz="445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32204606"/>
              </p:ext>
            </p:extLst>
          </p:nvPr>
        </p:nvGraphicFramePr>
        <p:xfrm>
          <a:off x="903890" y="-387131"/>
          <a:ext cx="9753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79711527"/>
              </p:ext>
            </p:extLst>
          </p:nvPr>
        </p:nvGraphicFramePr>
        <p:xfrm>
          <a:off x="4424855" y="2864069"/>
          <a:ext cx="9753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8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89" y="1119449"/>
            <a:ext cx="9317163" cy="772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ENTREPRISES PARTENAIRES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41317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1892915"/>
            <a:ext cx="109094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fr-FR" dirty="0"/>
              <a:t>Et aussi nous disposons également de plusieurs partenaires à </a:t>
            </a:r>
            <a:r>
              <a:rPr lang="fr-FR" b="1" dirty="0"/>
              <a:t>l’étranger</a:t>
            </a:r>
            <a:r>
              <a:rPr lang="fr-FR" dirty="0"/>
              <a:t>, notamment en France, en Italie, en Belgique, en </a:t>
            </a:r>
            <a:r>
              <a:rPr lang="fr-FR" dirty="0" smtClean="0"/>
              <a:t>Turquie, en Chine, en Inde </a:t>
            </a:r>
            <a:r>
              <a:rPr lang="fr-FR" dirty="0"/>
              <a:t>et dans plusieurs autres pays.</a:t>
            </a:r>
            <a:endParaRPr lang="en-US" sz="175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1" y="3023394"/>
            <a:ext cx="868362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 1" descr="cid:image003.png@01DB77D1.7EEEA1C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96" y="2848768"/>
            <a:ext cx="12731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396" y="4499424"/>
            <a:ext cx="11906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34" y="4318587"/>
            <a:ext cx="906462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07" y="2863057"/>
            <a:ext cx="128746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ucune description de photo disponibl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54" y="2667000"/>
            <a:ext cx="13493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4" descr="Africiné - RTS (Radio Télévision du Sénégal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7" y="2920999"/>
            <a:ext cx="143192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 5" descr="Etonnée» et «Surprise» : Excaf annonce une saisine de la Justice -  Lequotidien - Journal d'information Généra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29" y="4318587"/>
            <a:ext cx="1409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6" descr="US EMBASSY SENEGAL - YouTub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06" y="4275971"/>
            <a:ext cx="1516063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 Suisse-2 | La Chasse au Trésor francophone de Bucares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1" y="5999163"/>
            <a:ext cx="1317625" cy="11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7" y="4203838"/>
            <a:ext cx="16160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quans Ineo — Wikipéd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30" y="5792033"/>
            <a:ext cx="227012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rève nationale pour les salaires chez Eiff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52" y="4318587"/>
            <a:ext cx="15081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gramme des Nations unies pour le développement — Wikipéd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64" y="5477463"/>
            <a:ext cx="892175" cy="13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981200" y="2179637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981200" y="2636837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2243" y="5990540"/>
            <a:ext cx="1526544" cy="1114454"/>
          </a:xfrm>
          <a:prstGeom prst="rect">
            <a:avLst/>
          </a:prstGeom>
        </p:spPr>
      </p:pic>
      <p:pic>
        <p:nvPicPr>
          <p:cNvPr id="2066" name="Picture 18" descr="https://www.startpage.com/av/proxy-image?piurl=https%3A%2F%2Fupload.wikimedia.org%2Fwikipedia%2Ffr%2Fthumb%2F4%2F47%2FYasenegal2024.jpeg%2F320px-Yasenegal2024.jpeg&amp;sp=1739575095T70a895a9c8ce1a5cf2967725ff46a75f1450564e52d3239f8885826506a104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94" y="5419039"/>
            <a:ext cx="1417047" cy="12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080646" y="2726020"/>
            <a:ext cx="1120347" cy="11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89" y="1119449"/>
            <a:ext cx="9317163" cy="772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smtClean="0">
                <a:solidFill>
                  <a:srgbClr val="201B18"/>
                </a:solidFill>
                <a:latin typeface="Platypi Medium" pitchFamily="34" charset="0"/>
                <a:cs typeface="Platypi Medium" pitchFamily="34" charset="-120"/>
              </a:rPr>
              <a:t>CHIFFRE D’AFFAIRES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41317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1892915"/>
            <a:ext cx="109094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38702"/>
              </p:ext>
            </p:extLst>
          </p:nvPr>
        </p:nvGraphicFramePr>
        <p:xfrm>
          <a:off x="1229710" y="2743199"/>
          <a:ext cx="12118428" cy="435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3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30" y="7244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Réseaux Télécoms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731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Dimensionnement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41317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Survey, Etudes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217314" y="1894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Déploiement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217314" y="2537878"/>
            <a:ext cx="3978116" cy="683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Fibre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optique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, Radio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, 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BTS, FH,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Energies renouvelables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113805" y="1894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Mise en service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766963" y="249579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Plusieurs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équipes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d'ingénieurs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et de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techniciens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 à disposition sur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chaque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domaine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d’activités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Text 1"/>
          <p:cNvSpPr/>
          <p:nvPr/>
        </p:nvSpPr>
        <p:spPr>
          <a:xfrm>
            <a:off x="793790" y="399350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Expertise</a:t>
            </a:r>
            <a:endParaRPr lang="en-US" sz="2400" dirty="0"/>
          </a:p>
        </p:txBody>
      </p:sp>
      <p:sp>
        <p:nvSpPr>
          <p:cNvPr id="11" name="Text 2"/>
          <p:cNvSpPr/>
          <p:nvPr/>
        </p:nvSpPr>
        <p:spPr>
          <a:xfrm>
            <a:off x="793730" y="481334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est un acteur majeur dans le secteur des télécommunications au Sénégal et dans la </a:t>
            </a:r>
            <a:r>
              <a:rPr lang="en-US" sz="19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sous-region et </a:t>
            </a:r>
            <a:r>
              <a:rPr lang="en-US" sz="19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étend</a:t>
            </a:r>
            <a:r>
              <a:rPr lang="en-US" sz="19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son expertise </a:t>
            </a:r>
            <a:r>
              <a:rPr lang="en-US" sz="19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vers</a:t>
            </a:r>
            <a:r>
              <a:rPr lang="en-US" sz="19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9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l’energie</a:t>
            </a:r>
            <a:endParaRPr lang="en-US" sz="1900" dirty="0"/>
          </a:p>
        </p:txBody>
      </p:sp>
      <p:sp>
        <p:nvSpPr>
          <p:cNvPr id="12" name="Text 3"/>
          <p:cNvSpPr/>
          <p:nvPr/>
        </p:nvSpPr>
        <p:spPr>
          <a:xfrm>
            <a:off x="5280834" y="399350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Fournisseur</a:t>
            </a:r>
            <a:endParaRPr lang="en-US" sz="2400" dirty="0"/>
          </a:p>
        </p:txBody>
      </p:sp>
      <p:sp>
        <p:nvSpPr>
          <p:cNvPr id="13" name="Text 4"/>
          <p:cNvSpPr/>
          <p:nvPr/>
        </p:nvSpPr>
        <p:spPr>
          <a:xfrm>
            <a:off x="5217314" y="4813348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</a:t>
            </a:r>
            <a:r>
              <a:rPr lang="en-US" sz="19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fournit</a:t>
            </a: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9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 services </a:t>
            </a: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aux </a:t>
            </a:r>
            <a:r>
              <a:rPr lang="en-US" sz="19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grandes</a:t>
            </a: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9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sociétés</a:t>
            </a:r>
            <a:r>
              <a:rPr lang="en-US" sz="19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</a:t>
            </a: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notamment SONATEL, </a:t>
            </a:r>
            <a:r>
              <a:rPr lang="en-US" sz="19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FREE, EXPRESSO, ORANGE, MTN, BRT, TER, SENELEC.</a:t>
            </a:r>
            <a:endParaRPr lang="en-US" sz="1900" dirty="0"/>
          </a:p>
        </p:txBody>
      </p:sp>
      <p:sp>
        <p:nvSpPr>
          <p:cNvPr id="14" name="Text 5"/>
          <p:cNvSpPr/>
          <p:nvPr/>
        </p:nvSpPr>
        <p:spPr>
          <a:xfrm>
            <a:off x="10113805" y="399350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Développement</a:t>
            </a:r>
            <a:endParaRPr lang="en-US" sz="2400" dirty="0"/>
          </a:p>
        </p:txBody>
      </p:sp>
      <p:sp>
        <p:nvSpPr>
          <p:cNvPr id="15" name="Text 6"/>
          <p:cNvSpPr/>
          <p:nvPr/>
        </p:nvSpPr>
        <p:spPr>
          <a:xfrm>
            <a:off x="9846258" y="4833979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contribue à la création d'emplois et au développement du secteur de la haute technologie.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529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65069" y="900708"/>
            <a:ext cx="7586663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Commissionning et Mise </a:t>
            </a:r>
            <a:r>
              <a:rPr lang="en-US" sz="43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</a:t>
            </a: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3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Service de sites GSM  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5069" y="2624971"/>
            <a:ext cx="7586663" cy="4703921"/>
          </a:xfrm>
          <a:prstGeom prst="roundRect">
            <a:avLst>
              <a:gd name="adj" fmla="val 19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72689" y="2632591"/>
            <a:ext cx="7571423" cy="63817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95098" y="2773680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Étape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4619" y="2773680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Description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72689" y="3270766"/>
            <a:ext cx="7571423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95098" y="3411855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Commissionning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4619" y="3411855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assure la mise en service des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equipements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radio.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72689" y="4264938"/>
            <a:ext cx="7571423" cy="135016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95098" y="4406027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Installation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4619" y="4406027"/>
            <a:ext cx="3337084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installe les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antennes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GSM,  Omni-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directionnelles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et tout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autres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antennes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TV et BTS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72689" y="5615107"/>
            <a:ext cx="7571423" cy="17061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95098" y="5756196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Maintenance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4619" y="5756196"/>
            <a:ext cx="3337084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assure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aussi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la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maintenance 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 sites GSM  des opérateurs pour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garantir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leur bon fonctionnement.</a:t>
            </a:r>
            <a:endParaRPr lang="en-US" sz="175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0889" y="-1070890"/>
            <a:ext cx="4006773" cy="614855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392"/>
            <a:ext cx="6148551" cy="4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65069" y="900708"/>
            <a:ext cx="7902876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Commissionning et </a:t>
            </a:r>
            <a:r>
              <a:rPr lang="en-US" sz="43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Mise</a:t>
            </a: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350" dirty="0" err="1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</a:t>
            </a: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3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service </a:t>
            </a: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 Faisceaux Hertziens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5069" y="2624971"/>
            <a:ext cx="7586663" cy="4703921"/>
          </a:xfrm>
          <a:prstGeom prst="roundRect">
            <a:avLst>
              <a:gd name="adj" fmla="val 19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72689" y="2632591"/>
            <a:ext cx="7571423" cy="63817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95098" y="2773680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Étape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4619" y="2773680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Description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72689" y="3270766"/>
            <a:ext cx="7571423" cy="9941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95098" y="3411855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Commissionning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4619" y="3411855"/>
            <a:ext cx="3337084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assure la mise en service des faisceaux hertziens.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72689" y="4264938"/>
            <a:ext cx="7571423" cy="135016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95098" y="4406027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Installation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4619" y="4406027"/>
            <a:ext cx="3337084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installe les faisceaux hertziens sur les sites de télécommunications.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72689" y="5615107"/>
            <a:ext cx="7571423" cy="17061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95098" y="5756196"/>
            <a:ext cx="333708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Maintenance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4619" y="5756196"/>
            <a:ext cx="3337084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assure la maintenance des faisceaux hertziens pour garantir leur bon fonctionnement.</a:t>
            </a:r>
            <a:endParaRPr lang="en-US" sz="175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5" y="0"/>
            <a:ext cx="583096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3199" y="674489"/>
            <a:ext cx="6090047" cy="743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Fournisseur de Shelters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833199" y="1775460"/>
            <a:ext cx="7477601" cy="1767840"/>
          </a:xfrm>
          <a:prstGeom prst="roundRect">
            <a:avLst>
              <a:gd name="adj" fmla="val 5656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78825" y="2021086"/>
            <a:ext cx="2975848" cy="371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Shelters sur Mesure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078825" y="2535674"/>
            <a:ext cx="6986349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fournit une gamme complète de shelters sur mesure pour répondre aux besoins spécifiques de ses clients.</a:t>
            </a:r>
            <a:endParaRPr lang="en-US" sz="1850" dirty="0"/>
          </a:p>
        </p:txBody>
      </p:sp>
      <p:sp>
        <p:nvSpPr>
          <p:cNvPr id="6" name="Shape 4"/>
          <p:cNvSpPr/>
          <p:nvPr/>
        </p:nvSpPr>
        <p:spPr>
          <a:xfrm>
            <a:off x="833199" y="3781306"/>
            <a:ext cx="7477601" cy="1767840"/>
          </a:xfrm>
          <a:prstGeom prst="roundRect">
            <a:avLst>
              <a:gd name="adj" fmla="val 5656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78825" y="4026932"/>
            <a:ext cx="2975848" cy="371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Installation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1078825" y="4541520"/>
            <a:ext cx="6986349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installe des shelters sur les sites de télécommunications pour protéger les équipements.</a:t>
            </a:r>
            <a:endParaRPr lang="en-US" sz="1850" dirty="0"/>
          </a:p>
        </p:txBody>
      </p:sp>
      <p:sp>
        <p:nvSpPr>
          <p:cNvPr id="9" name="Shape 7"/>
          <p:cNvSpPr/>
          <p:nvPr/>
        </p:nvSpPr>
        <p:spPr>
          <a:xfrm>
            <a:off x="833199" y="5787152"/>
            <a:ext cx="7477601" cy="1767840"/>
          </a:xfrm>
          <a:prstGeom prst="roundRect">
            <a:avLst>
              <a:gd name="adj" fmla="val 5656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78825" y="6032778"/>
            <a:ext cx="2975848" cy="371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Maintenance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1078825" y="6547366"/>
            <a:ext cx="6986349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ALGA assure la maintenance des shelters pour garantir leur bon fonctionnement.</a:t>
            </a:r>
            <a:endParaRPr lang="en-US" sz="185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9" y="-10002"/>
            <a:ext cx="5538952" cy="416275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49" y="4152751"/>
            <a:ext cx="5538951" cy="41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54065" y="15070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Énergies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6320881" y="5831574"/>
            <a:ext cx="15275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834282" y="57843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BT, HTA, </a:t>
            </a:r>
            <a:r>
              <a:rPr lang="en-US" sz="2200" dirty="0" smtClean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HTB, PVT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834282" y="620609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Deux équipes </a:t>
            </a:r>
            <a:r>
              <a:rPr lang="en-US" sz="1750" dirty="0" err="1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d'ingénieurs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spécialisés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avec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electriciens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et </a:t>
            </a:r>
            <a:r>
              <a:rPr lang="en-US" sz="1750" dirty="0" err="1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cableurs</a:t>
            </a:r>
            <a:r>
              <a:rPr lang="en-US" sz="1750" dirty="0" smtClean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9" name="Text 6"/>
          <p:cNvSpPr/>
          <p:nvPr/>
        </p:nvSpPr>
        <p:spPr>
          <a:xfrm>
            <a:off x="6315492" y="6825640"/>
            <a:ext cx="2197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834282" y="67851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Partenaires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834282" y="728414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Senelec, Onas, SDE, etc.</a:t>
            </a:r>
            <a:endParaRPr lang="en-US" sz="1750" dirty="0"/>
          </a:p>
        </p:txBody>
      </p:sp>
      <p:sp>
        <p:nvSpPr>
          <p:cNvPr id="12" name="Rectangle 11"/>
          <p:cNvSpPr/>
          <p:nvPr/>
        </p:nvSpPr>
        <p:spPr>
          <a:xfrm>
            <a:off x="6011917" y="826330"/>
            <a:ext cx="7315200" cy="4926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50"/>
              </a:lnSpc>
            </a:pPr>
            <a:r>
              <a:rPr lang="fr-FR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r>
              <a:rPr lang="fr-FR" b="1" dirty="0">
                <a:solidFill>
                  <a:srgbClr val="008000"/>
                </a:solidFill>
                <a:latin typeface="arial" panose="020B0604020202020204" pitchFamily="34" charset="0"/>
              </a:rPr>
              <a:t>)</a:t>
            </a:r>
            <a:r>
              <a:rPr lang="fr-FR" dirty="0">
                <a:solidFill>
                  <a:srgbClr val="030303"/>
                </a:solidFill>
                <a:latin typeface="arial" panose="020B0604020202020204" pitchFamily="34" charset="0"/>
              </a:rPr>
              <a:t> </a:t>
            </a:r>
            <a:r>
              <a:rPr lang="fr-FR" b="1" dirty="0">
                <a:solidFill>
                  <a:srgbClr val="030303"/>
                </a:solidFill>
                <a:latin typeface="arial" panose="020B0604020202020204" pitchFamily="34" charset="0"/>
                <a:hlinkClick r:id="rId2"/>
              </a:rPr>
              <a:t>Energie Primaire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fr-FR" dirty="0">
                <a:solidFill>
                  <a:srgbClr val="030303"/>
                </a:solidFill>
                <a:latin typeface="arial" panose="020B0604020202020204" pitchFamily="34" charset="0"/>
              </a:rPr>
              <a:t> </a:t>
            </a: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Etudes, conseils et audits énergétiques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 Poste de transformation MT/BT; HTB/HTA ; HTB/BT </a:t>
            </a:r>
          </a:p>
          <a:p>
            <a:pPr>
              <a:lnSpc>
                <a:spcPts val="2850"/>
              </a:lnSpc>
            </a:pP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Redresseurs indoor et </a:t>
            </a:r>
            <a:r>
              <a:rPr lang="fr-FR" sz="1750" dirty="0" err="1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outdoor</a:t>
            </a: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Extension réseau primaire basse tension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Coffrets et armoires T.G.B.T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Eclairage réseau publique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r>
              <a:rPr lang="fr-FR" b="1" dirty="0">
                <a:solidFill>
                  <a:srgbClr val="008000"/>
                </a:solidFill>
                <a:latin typeface="arial" panose="020B0604020202020204" pitchFamily="34" charset="0"/>
              </a:rPr>
              <a:t>) </a:t>
            </a:r>
            <a:r>
              <a:rPr lang="fr-FR" b="1" dirty="0">
                <a:solidFill>
                  <a:srgbClr val="030303"/>
                </a:solidFill>
                <a:latin typeface="arial" panose="020B0604020202020204" pitchFamily="34" charset="0"/>
                <a:hlinkClick r:id="rId3"/>
              </a:rPr>
              <a:t>Energie Secondaire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fr-FR" dirty="0">
                <a:solidFill>
                  <a:srgbClr val="030303"/>
                </a:solidFill>
                <a:latin typeface="arial" panose="020B0604020202020204" pitchFamily="34" charset="0"/>
              </a:rPr>
              <a:t> </a:t>
            </a: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Batteries plomb ouvert – plomb étanche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Groupes électrogènes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Onduleurs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Régulateurs statiques </a:t>
            </a:r>
            <a:b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</a:br>
            <a:r>
              <a:rPr lang="fr-FR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. Coffrets et Armoires distribution 48V 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98471"/>
            <a:ext cx="5486400" cy="45624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24"/>
            <a:ext cx="5486400" cy="36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Personnalisé</PresentationFormat>
  <Paragraphs>129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</vt:lpstr>
      <vt:lpstr>Source Serif Pro</vt:lpstr>
      <vt:lpstr>Kanit Light</vt:lpstr>
      <vt:lpstr>Platypi Medium</vt:lpstr>
      <vt:lpstr>Martel Sans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54</cp:revision>
  <dcterms:created xsi:type="dcterms:W3CDTF">2025-02-13T13:38:19Z</dcterms:created>
  <dcterms:modified xsi:type="dcterms:W3CDTF">2025-02-14T23:34:34Z</dcterms:modified>
</cp:coreProperties>
</file>